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477" r:id="rId2"/>
    <p:sldId id="256" r:id="rId3"/>
    <p:sldId id="262" r:id="rId4"/>
    <p:sldId id="263" r:id="rId5"/>
    <p:sldId id="264" r:id="rId6"/>
    <p:sldId id="281" r:id="rId7"/>
    <p:sldId id="526" r:id="rId8"/>
    <p:sldId id="272" r:id="rId9"/>
    <p:sldId id="274" r:id="rId10"/>
    <p:sldId id="307" r:id="rId11"/>
    <p:sldId id="314" r:id="rId12"/>
    <p:sldId id="309" r:id="rId13"/>
    <p:sldId id="310" r:id="rId14"/>
    <p:sldId id="317" r:id="rId15"/>
    <p:sldId id="318" r:id="rId16"/>
    <p:sldId id="319" r:id="rId17"/>
    <p:sldId id="311" r:id="rId18"/>
    <p:sldId id="357" r:id="rId19"/>
    <p:sldId id="367" r:id="rId20"/>
    <p:sldId id="368" r:id="rId21"/>
    <p:sldId id="369" r:id="rId22"/>
    <p:sldId id="370" r:id="rId23"/>
    <p:sldId id="371" r:id="rId24"/>
    <p:sldId id="372" r:id="rId25"/>
    <p:sldId id="373" r:id="rId26"/>
    <p:sldId id="374" r:id="rId27"/>
    <p:sldId id="375" r:id="rId28"/>
    <p:sldId id="376" r:id="rId29"/>
    <p:sldId id="452"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2559"/>
    <a:srgbClr val="B2ADDD"/>
    <a:srgbClr val="DEDC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631D9D-52FA-4652-B42A-61971D6F8C94}" v="262" dt="2024-02-22T03:06:20.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4" autoAdjust="0"/>
    <p:restoredTop sz="94041" autoAdjust="0"/>
  </p:normalViewPr>
  <p:slideViewPr>
    <p:cSldViewPr snapToGrid="0">
      <p:cViewPr varScale="1">
        <p:scale>
          <a:sx n="64" d="100"/>
          <a:sy n="64" d="100"/>
        </p:scale>
        <p:origin x="160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onso Vázquez Moyers" userId="ac06cf4a-6140-46d9-abe7-e356261de7ef" providerId="ADAL" clId="{BF631D9D-52FA-4652-B42A-61971D6F8C94}"/>
    <pc:docChg chg="custSel addSld delSld modSld">
      <pc:chgData name="Alonso Vázquez Moyers" userId="ac06cf4a-6140-46d9-abe7-e356261de7ef" providerId="ADAL" clId="{BF631D9D-52FA-4652-B42A-61971D6F8C94}" dt="2024-02-22T03:06:20.158" v="290" actId="20577"/>
      <pc:docMkLst>
        <pc:docMk/>
      </pc:docMkLst>
      <pc:sldChg chg="add">
        <pc:chgData name="Alonso Vázquez Moyers" userId="ac06cf4a-6140-46d9-abe7-e356261de7ef" providerId="ADAL" clId="{BF631D9D-52FA-4652-B42A-61971D6F8C94}" dt="2024-01-26T18:59:52.898" v="217"/>
        <pc:sldMkLst>
          <pc:docMk/>
          <pc:sldMk cId="3397299759" sldId="272"/>
        </pc:sldMkLst>
      </pc:sldChg>
      <pc:sldChg chg="modSp add mod">
        <pc:chgData name="Alonso Vázquez Moyers" userId="ac06cf4a-6140-46d9-abe7-e356261de7ef" providerId="ADAL" clId="{BF631D9D-52FA-4652-B42A-61971D6F8C94}" dt="2024-01-26T18:59:53.024" v="218" actId="27636"/>
        <pc:sldMkLst>
          <pc:docMk/>
          <pc:sldMk cId="1567677679" sldId="274"/>
        </pc:sldMkLst>
        <pc:spChg chg="mod">
          <ac:chgData name="Alonso Vázquez Moyers" userId="ac06cf4a-6140-46d9-abe7-e356261de7ef" providerId="ADAL" clId="{BF631D9D-52FA-4652-B42A-61971D6F8C94}" dt="2024-01-26T18:59:53.024" v="218" actId="27636"/>
          <ac:spMkLst>
            <pc:docMk/>
            <pc:sldMk cId="1567677679" sldId="274"/>
            <ac:spMk id="3" creationId="{9BCFFF67-DBC9-4297-BBAC-009BD6790031}"/>
          </ac:spMkLst>
        </pc:spChg>
      </pc:sldChg>
      <pc:sldChg chg="del">
        <pc:chgData name="Alonso Vázquez Moyers" userId="ac06cf4a-6140-46d9-abe7-e356261de7ef" providerId="ADAL" clId="{BF631D9D-52FA-4652-B42A-61971D6F8C94}" dt="2024-01-26T18:59:06.487" v="214" actId="47"/>
        <pc:sldMkLst>
          <pc:docMk/>
          <pc:sldMk cId="0" sldId="277"/>
        </pc:sldMkLst>
      </pc:sldChg>
      <pc:sldChg chg="del">
        <pc:chgData name="Alonso Vázquez Moyers" userId="ac06cf4a-6140-46d9-abe7-e356261de7ef" providerId="ADAL" clId="{BF631D9D-52FA-4652-B42A-61971D6F8C94}" dt="2024-01-26T18:58:54.746" v="213" actId="47"/>
        <pc:sldMkLst>
          <pc:docMk/>
          <pc:sldMk cId="1604946452" sldId="284"/>
        </pc:sldMkLst>
      </pc:sldChg>
      <pc:sldChg chg="del">
        <pc:chgData name="Alonso Vázquez Moyers" userId="ac06cf4a-6140-46d9-abe7-e356261de7ef" providerId="ADAL" clId="{BF631D9D-52FA-4652-B42A-61971D6F8C94}" dt="2024-01-26T18:59:06.487" v="214" actId="47"/>
        <pc:sldMkLst>
          <pc:docMk/>
          <pc:sldMk cId="1830841091" sldId="285"/>
        </pc:sldMkLst>
      </pc:sldChg>
      <pc:sldChg chg="del">
        <pc:chgData name="Alonso Vázquez Moyers" userId="ac06cf4a-6140-46d9-abe7-e356261de7ef" providerId="ADAL" clId="{BF631D9D-52FA-4652-B42A-61971D6F8C94}" dt="2024-01-26T18:59:06.487" v="214" actId="47"/>
        <pc:sldMkLst>
          <pc:docMk/>
          <pc:sldMk cId="1649721982" sldId="286"/>
        </pc:sldMkLst>
      </pc:sldChg>
      <pc:sldChg chg="del">
        <pc:chgData name="Alonso Vázquez Moyers" userId="ac06cf4a-6140-46d9-abe7-e356261de7ef" providerId="ADAL" clId="{BF631D9D-52FA-4652-B42A-61971D6F8C94}" dt="2024-01-26T18:59:06.487" v="214" actId="47"/>
        <pc:sldMkLst>
          <pc:docMk/>
          <pc:sldMk cId="3998641212" sldId="287"/>
        </pc:sldMkLst>
      </pc:sldChg>
      <pc:sldChg chg="del">
        <pc:chgData name="Alonso Vázquez Moyers" userId="ac06cf4a-6140-46d9-abe7-e356261de7ef" providerId="ADAL" clId="{BF631D9D-52FA-4652-B42A-61971D6F8C94}" dt="2024-01-26T18:59:06.487" v="214" actId="47"/>
        <pc:sldMkLst>
          <pc:docMk/>
          <pc:sldMk cId="3363174972" sldId="288"/>
        </pc:sldMkLst>
      </pc:sldChg>
      <pc:sldChg chg="del">
        <pc:chgData name="Alonso Vázquez Moyers" userId="ac06cf4a-6140-46d9-abe7-e356261de7ef" providerId="ADAL" clId="{BF631D9D-52FA-4652-B42A-61971D6F8C94}" dt="2024-01-26T18:59:06.487" v="214" actId="47"/>
        <pc:sldMkLst>
          <pc:docMk/>
          <pc:sldMk cId="2159041412" sldId="289"/>
        </pc:sldMkLst>
      </pc:sldChg>
      <pc:sldChg chg="del">
        <pc:chgData name="Alonso Vázquez Moyers" userId="ac06cf4a-6140-46d9-abe7-e356261de7ef" providerId="ADAL" clId="{BF631D9D-52FA-4652-B42A-61971D6F8C94}" dt="2024-01-26T18:59:06.487" v="214" actId="47"/>
        <pc:sldMkLst>
          <pc:docMk/>
          <pc:sldMk cId="2980454828" sldId="290"/>
        </pc:sldMkLst>
      </pc:sldChg>
      <pc:sldChg chg="del">
        <pc:chgData name="Alonso Vázquez Moyers" userId="ac06cf4a-6140-46d9-abe7-e356261de7ef" providerId="ADAL" clId="{BF631D9D-52FA-4652-B42A-61971D6F8C94}" dt="2024-01-26T18:59:06.487" v="214" actId="47"/>
        <pc:sldMkLst>
          <pc:docMk/>
          <pc:sldMk cId="4029127720" sldId="291"/>
        </pc:sldMkLst>
      </pc:sldChg>
      <pc:sldChg chg="del">
        <pc:chgData name="Alonso Vázquez Moyers" userId="ac06cf4a-6140-46d9-abe7-e356261de7ef" providerId="ADAL" clId="{BF631D9D-52FA-4652-B42A-61971D6F8C94}" dt="2024-01-26T18:59:06.487" v="214" actId="47"/>
        <pc:sldMkLst>
          <pc:docMk/>
          <pc:sldMk cId="533369750" sldId="292"/>
        </pc:sldMkLst>
      </pc:sldChg>
      <pc:sldChg chg="del">
        <pc:chgData name="Alonso Vázquez Moyers" userId="ac06cf4a-6140-46d9-abe7-e356261de7ef" providerId="ADAL" clId="{BF631D9D-52FA-4652-B42A-61971D6F8C94}" dt="2024-01-26T18:59:06.487" v="214" actId="47"/>
        <pc:sldMkLst>
          <pc:docMk/>
          <pc:sldMk cId="3421734160" sldId="293"/>
        </pc:sldMkLst>
      </pc:sldChg>
      <pc:sldChg chg="del">
        <pc:chgData name="Alonso Vázquez Moyers" userId="ac06cf4a-6140-46d9-abe7-e356261de7ef" providerId="ADAL" clId="{BF631D9D-52FA-4652-B42A-61971D6F8C94}" dt="2024-01-26T18:59:06.487" v="214" actId="47"/>
        <pc:sldMkLst>
          <pc:docMk/>
          <pc:sldMk cId="3080818313" sldId="296"/>
        </pc:sldMkLst>
      </pc:sldChg>
      <pc:sldChg chg="del">
        <pc:chgData name="Alonso Vázquez Moyers" userId="ac06cf4a-6140-46d9-abe7-e356261de7ef" providerId="ADAL" clId="{BF631D9D-52FA-4652-B42A-61971D6F8C94}" dt="2024-01-26T18:59:06.487" v="214" actId="47"/>
        <pc:sldMkLst>
          <pc:docMk/>
          <pc:sldMk cId="3433678669" sldId="297"/>
        </pc:sldMkLst>
      </pc:sldChg>
      <pc:sldChg chg="del">
        <pc:chgData name="Alonso Vázquez Moyers" userId="ac06cf4a-6140-46d9-abe7-e356261de7ef" providerId="ADAL" clId="{BF631D9D-52FA-4652-B42A-61971D6F8C94}" dt="2024-01-26T18:59:06.487" v="214" actId="47"/>
        <pc:sldMkLst>
          <pc:docMk/>
          <pc:sldMk cId="2827143749" sldId="298"/>
        </pc:sldMkLst>
      </pc:sldChg>
      <pc:sldChg chg="del">
        <pc:chgData name="Alonso Vázquez Moyers" userId="ac06cf4a-6140-46d9-abe7-e356261de7ef" providerId="ADAL" clId="{BF631D9D-52FA-4652-B42A-61971D6F8C94}" dt="2024-01-26T18:59:06.487" v="214" actId="47"/>
        <pc:sldMkLst>
          <pc:docMk/>
          <pc:sldMk cId="2405994742" sldId="299"/>
        </pc:sldMkLst>
      </pc:sldChg>
      <pc:sldChg chg="del">
        <pc:chgData name="Alonso Vázquez Moyers" userId="ac06cf4a-6140-46d9-abe7-e356261de7ef" providerId="ADAL" clId="{BF631D9D-52FA-4652-B42A-61971D6F8C94}" dt="2024-01-26T18:59:06.487" v="214" actId="47"/>
        <pc:sldMkLst>
          <pc:docMk/>
          <pc:sldMk cId="1115737391" sldId="300"/>
        </pc:sldMkLst>
      </pc:sldChg>
      <pc:sldChg chg="del">
        <pc:chgData name="Alonso Vázquez Moyers" userId="ac06cf4a-6140-46d9-abe7-e356261de7ef" providerId="ADAL" clId="{BF631D9D-52FA-4652-B42A-61971D6F8C94}" dt="2024-01-26T18:59:06.487" v="214" actId="47"/>
        <pc:sldMkLst>
          <pc:docMk/>
          <pc:sldMk cId="1010361606" sldId="301"/>
        </pc:sldMkLst>
      </pc:sldChg>
      <pc:sldChg chg="del">
        <pc:chgData name="Alonso Vázquez Moyers" userId="ac06cf4a-6140-46d9-abe7-e356261de7ef" providerId="ADAL" clId="{BF631D9D-52FA-4652-B42A-61971D6F8C94}" dt="2024-01-26T18:59:06.487" v="214" actId="47"/>
        <pc:sldMkLst>
          <pc:docMk/>
          <pc:sldMk cId="919059290" sldId="302"/>
        </pc:sldMkLst>
      </pc:sldChg>
      <pc:sldChg chg="del">
        <pc:chgData name="Alonso Vázquez Moyers" userId="ac06cf4a-6140-46d9-abe7-e356261de7ef" providerId="ADAL" clId="{BF631D9D-52FA-4652-B42A-61971D6F8C94}" dt="2024-01-26T18:59:06.487" v="214" actId="47"/>
        <pc:sldMkLst>
          <pc:docMk/>
          <pc:sldMk cId="3557016466" sldId="303"/>
        </pc:sldMkLst>
      </pc:sldChg>
      <pc:sldChg chg="modSp add mod">
        <pc:chgData name="Alonso Vázquez Moyers" userId="ac06cf4a-6140-46d9-abe7-e356261de7ef" providerId="ADAL" clId="{BF631D9D-52FA-4652-B42A-61971D6F8C94}" dt="2024-01-26T18:59:53.024" v="219" actId="27636"/>
        <pc:sldMkLst>
          <pc:docMk/>
          <pc:sldMk cId="2704910038" sldId="307"/>
        </pc:sldMkLst>
        <pc:spChg chg="mod">
          <ac:chgData name="Alonso Vázquez Moyers" userId="ac06cf4a-6140-46d9-abe7-e356261de7ef" providerId="ADAL" clId="{BF631D9D-52FA-4652-B42A-61971D6F8C94}" dt="2024-01-26T18:59:53.024" v="219" actId="27636"/>
          <ac:spMkLst>
            <pc:docMk/>
            <pc:sldMk cId="2704910038" sldId="307"/>
            <ac:spMk id="3" creationId="{C23885C4-F032-490E-8F6C-D3B8DFABDA55}"/>
          </ac:spMkLst>
        </pc:spChg>
      </pc:sldChg>
      <pc:sldChg chg="add">
        <pc:chgData name="Alonso Vázquez Moyers" userId="ac06cf4a-6140-46d9-abe7-e356261de7ef" providerId="ADAL" clId="{BF631D9D-52FA-4652-B42A-61971D6F8C94}" dt="2024-01-26T18:59:52.898" v="217"/>
        <pc:sldMkLst>
          <pc:docMk/>
          <pc:sldMk cId="4132332494" sldId="309"/>
        </pc:sldMkLst>
      </pc:sldChg>
      <pc:sldChg chg="add">
        <pc:chgData name="Alonso Vázquez Moyers" userId="ac06cf4a-6140-46d9-abe7-e356261de7ef" providerId="ADAL" clId="{BF631D9D-52FA-4652-B42A-61971D6F8C94}" dt="2024-01-26T18:59:52.898" v="217"/>
        <pc:sldMkLst>
          <pc:docMk/>
          <pc:sldMk cId="4028852445" sldId="310"/>
        </pc:sldMkLst>
      </pc:sldChg>
      <pc:sldChg chg="add">
        <pc:chgData name="Alonso Vázquez Moyers" userId="ac06cf4a-6140-46d9-abe7-e356261de7ef" providerId="ADAL" clId="{BF631D9D-52FA-4652-B42A-61971D6F8C94}" dt="2024-01-26T18:59:52.898" v="217"/>
        <pc:sldMkLst>
          <pc:docMk/>
          <pc:sldMk cId="3204877622" sldId="311"/>
        </pc:sldMkLst>
      </pc:sldChg>
      <pc:sldChg chg="add">
        <pc:chgData name="Alonso Vázquez Moyers" userId="ac06cf4a-6140-46d9-abe7-e356261de7ef" providerId="ADAL" clId="{BF631D9D-52FA-4652-B42A-61971D6F8C94}" dt="2024-01-26T18:59:52.898" v="217"/>
        <pc:sldMkLst>
          <pc:docMk/>
          <pc:sldMk cId="3454159412" sldId="314"/>
        </pc:sldMkLst>
      </pc:sldChg>
      <pc:sldChg chg="del">
        <pc:chgData name="Alonso Vázquez Moyers" userId="ac06cf4a-6140-46d9-abe7-e356261de7ef" providerId="ADAL" clId="{BF631D9D-52FA-4652-B42A-61971D6F8C94}" dt="2024-01-26T18:59:06.487" v="214" actId="47"/>
        <pc:sldMkLst>
          <pc:docMk/>
          <pc:sldMk cId="945701752" sldId="315"/>
        </pc:sldMkLst>
      </pc:sldChg>
      <pc:sldChg chg="del">
        <pc:chgData name="Alonso Vázquez Moyers" userId="ac06cf4a-6140-46d9-abe7-e356261de7ef" providerId="ADAL" clId="{BF631D9D-52FA-4652-B42A-61971D6F8C94}" dt="2024-01-26T18:59:06.487" v="214" actId="47"/>
        <pc:sldMkLst>
          <pc:docMk/>
          <pc:sldMk cId="2129087353" sldId="316"/>
        </pc:sldMkLst>
      </pc:sldChg>
      <pc:sldChg chg="del">
        <pc:chgData name="Alonso Vázquez Moyers" userId="ac06cf4a-6140-46d9-abe7-e356261de7ef" providerId="ADAL" clId="{BF631D9D-52FA-4652-B42A-61971D6F8C94}" dt="2024-01-26T18:59:06.487" v="214" actId="47"/>
        <pc:sldMkLst>
          <pc:docMk/>
          <pc:sldMk cId="1703478714" sldId="317"/>
        </pc:sldMkLst>
      </pc:sldChg>
      <pc:sldChg chg="add">
        <pc:chgData name="Alonso Vázquez Moyers" userId="ac06cf4a-6140-46d9-abe7-e356261de7ef" providerId="ADAL" clId="{BF631D9D-52FA-4652-B42A-61971D6F8C94}" dt="2024-01-26T18:59:52.898" v="217"/>
        <pc:sldMkLst>
          <pc:docMk/>
          <pc:sldMk cId="2738685576" sldId="317"/>
        </pc:sldMkLst>
      </pc:sldChg>
      <pc:sldChg chg="add">
        <pc:chgData name="Alonso Vázquez Moyers" userId="ac06cf4a-6140-46d9-abe7-e356261de7ef" providerId="ADAL" clId="{BF631D9D-52FA-4652-B42A-61971D6F8C94}" dt="2024-01-26T18:59:52.898" v="217"/>
        <pc:sldMkLst>
          <pc:docMk/>
          <pc:sldMk cId="1950256423" sldId="318"/>
        </pc:sldMkLst>
      </pc:sldChg>
      <pc:sldChg chg="del">
        <pc:chgData name="Alonso Vázquez Moyers" userId="ac06cf4a-6140-46d9-abe7-e356261de7ef" providerId="ADAL" clId="{BF631D9D-52FA-4652-B42A-61971D6F8C94}" dt="2024-01-26T18:59:06.487" v="214" actId="47"/>
        <pc:sldMkLst>
          <pc:docMk/>
          <pc:sldMk cId="3224385778" sldId="318"/>
        </pc:sldMkLst>
      </pc:sldChg>
      <pc:sldChg chg="del">
        <pc:chgData name="Alonso Vázquez Moyers" userId="ac06cf4a-6140-46d9-abe7-e356261de7ef" providerId="ADAL" clId="{BF631D9D-52FA-4652-B42A-61971D6F8C94}" dt="2024-01-26T18:59:06.487" v="214" actId="47"/>
        <pc:sldMkLst>
          <pc:docMk/>
          <pc:sldMk cId="8043894" sldId="319"/>
        </pc:sldMkLst>
      </pc:sldChg>
      <pc:sldChg chg="add">
        <pc:chgData name="Alonso Vázquez Moyers" userId="ac06cf4a-6140-46d9-abe7-e356261de7ef" providerId="ADAL" clId="{BF631D9D-52FA-4652-B42A-61971D6F8C94}" dt="2024-01-26T18:59:52.898" v="217"/>
        <pc:sldMkLst>
          <pc:docMk/>
          <pc:sldMk cId="1187707668" sldId="319"/>
        </pc:sldMkLst>
      </pc:sldChg>
      <pc:sldChg chg="del">
        <pc:chgData name="Alonso Vázquez Moyers" userId="ac06cf4a-6140-46d9-abe7-e356261de7ef" providerId="ADAL" clId="{BF631D9D-52FA-4652-B42A-61971D6F8C94}" dt="2024-01-26T18:59:06.487" v="214" actId="47"/>
        <pc:sldMkLst>
          <pc:docMk/>
          <pc:sldMk cId="1583682961" sldId="320"/>
        </pc:sldMkLst>
      </pc:sldChg>
      <pc:sldChg chg="del">
        <pc:chgData name="Alonso Vázquez Moyers" userId="ac06cf4a-6140-46d9-abe7-e356261de7ef" providerId="ADAL" clId="{BF631D9D-52FA-4652-B42A-61971D6F8C94}" dt="2024-01-26T18:59:06.487" v="214" actId="47"/>
        <pc:sldMkLst>
          <pc:docMk/>
          <pc:sldMk cId="2994218309" sldId="321"/>
        </pc:sldMkLst>
      </pc:sldChg>
      <pc:sldChg chg="del">
        <pc:chgData name="Alonso Vázquez Moyers" userId="ac06cf4a-6140-46d9-abe7-e356261de7ef" providerId="ADAL" clId="{BF631D9D-52FA-4652-B42A-61971D6F8C94}" dt="2024-01-26T18:59:06.487" v="214" actId="47"/>
        <pc:sldMkLst>
          <pc:docMk/>
          <pc:sldMk cId="3222461698" sldId="322"/>
        </pc:sldMkLst>
      </pc:sldChg>
      <pc:sldChg chg="del">
        <pc:chgData name="Alonso Vázquez Moyers" userId="ac06cf4a-6140-46d9-abe7-e356261de7ef" providerId="ADAL" clId="{BF631D9D-52FA-4652-B42A-61971D6F8C94}" dt="2024-01-26T18:59:06.487" v="214" actId="47"/>
        <pc:sldMkLst>
          <pc:docMk/>
          <pc:sldMk cId="3075996172" sldId="323"/>
        </pc:sldMkLst>
      </pc:sldChg>
      <pc:sldChg chg="del">
        <pc:chgData name="Alonso Vázquez Moyers" userId="ac06cf4a-6140-46d9-abe7-e356261de7ef" providerId="ADAL" clId="{BF631D9D-52FA-4652-B42A-61971D6F8C94}" dt="2024-01-26T18:59:06.487" v="214" actId="47"/>
        <pc:sldMkLst>
          <pc:docMk/>
          <pc:sldMk cId="4229078127" sldId="324"/>
        </pc:sldMkLst>
      </pc:sldChg>
      <pc:sldChg chg="del">
        <pc:chgData name="Alonso Vázquez Moyers" userId="ac06cf4a-6140-46d9-abe7-e356261de7ef" providerId="ADAL" clId="{BF631D9D-52FA-4652-B42A-61971D6F8C94}" dt="2024-01-26T18:59:06.487" v="214" actId="47"/>
        <pc:sldMkLst>
          <pc:docMk/>
          <pc:sldMk cId="3740758517" sldId="325"/>
        </pc:sldMkLst>
      </pc:sldChg>
      <pc:sldChg chg="del">
        <pc:chgData name="Alonso Vázquez Moyers" userId="ac06cf4a-6140-46d9-abe7-e356261de7ef" providerId="ADAL" clId="{BF631D9D-52FA-4652-B42A-61971D6F8C94}" dt="2024-01-26T18:59:06.487" v="214" actId="47"/>
        <pc:sldMkLst>
          <pc:docMk/>
          <pc:sldMk cId="3957526319" sldId="326"/>
        </pc:sldMkLst>
      </pc:sldChg>
      <pc:sldChg chg="del">
        <pc:chgData name="Alonso Vázquez Moyers" userId="ac06cf4a-6140-46d9-abe7-e356261de7ef" providerId="ADAL" clId="{BF631D9D-52FA-4652-B42A-61971D6F8C94}" dt="2024-01-26T18:59:06.487" v="214" actId="47"/>
        <pc:sldMkLst>
          <pc:docMk/>
          <pc:sldMk cId="3269825219" sldId="327"/>
        </pc:sldMkLst>
      </pc:sldChg>
      <pc:sldChg chg="del">
        <pc:chgData name="Alonso Vázquez Moyers" userId="ac06cf4a-6140-46d9-abe7-e356261de7ef" providerId="ADAL" clId="{BF631D9D-52FA-4652-B42A-61971D6F8C94}" dt="2024-01-26T18:59:06.487" v="214" actId="47"/>
        <pc:sldMkLst>
          <pc:docMk/>
          <pc:sldMk cId="0" sldId="329"/>
        </pc:sldMkLst>
      </pc:sldChg>
      <pc:sldChg chg="del">
        <pc:chgData name="Alonso Vázquez Moyers" userId="ac06cf4a-6140-46d9-abe7-e356261de7ef" providerId="ADAL" clId="{BF631D9D-52FA-4652-B42A-61971D6F8C94}" dt="2024-01-26T18:59:06.487" v="214" actId="47"/>
        <pc:sldMkLst>
          <pc:docMk/>
          <pc:sldMk cId="3675550581" sldId="346"/>
        </pc:sldMkLst>
      </pc:sldChg>
      <pc:sldChg chg="del">
        <pc:chgData name="Alonso Vázquez Moyers" userId="ac06cf4a-6140-46d9-abe7-e356261de7ef" providerId="ADAL" clId="{BF631D9D-52FA-4652-B42A-61971D6F8C94}" dt="2024-01-26T18:59:06.487" v="214" actId="47"/>
        <pc:sldMkLst>
          <pc:docMk/>
          <pc:sldMk cId="433521453" sldId="347"/>
        </pc:sldMkLst>
      </pc:sldChg>
      <pc:sldChg chg="del">
        <pc:chgData name="Alonso Vázquez Moyers" userId="ac06cf4a-6140-46d9-abe7-e356261de7ef" providerId="ADAL" clId="{BF631D9D-52FA-4652-B42A-61971D6F8C94}" dt="2024-01-26T18:59:06.487" v="214" actId="47"/>
        <pc:sldMkLst>
          <pc:docMk/>
          <pc:sldMk cId="2351779011" sldId="348"/>
        </pc:sldMkLst>
      </pc:sldChg>
      <pc:sldChg chg="delSp add setBg delDesignElem">
        <pc:chgData name="Alonso Vázquez Moyers" userId="ac06cf4a-6140-46d9-abe7-e356261de7ef" providerId="ADAL" clId="{BF631D9D-52FA-4652-B42A-61971D6F8C94}" dt="2024-01-26T19:01:54.616" v="226"/>
        <pc:sldMkLst>
          <pc:docMk/>
          <pc:sldMk cId="98699022" sldId="357"/>
        </pc:sldMkLst>
        <pc:spChg chg="del">
          <ac:chgData name="Alonso Vázquez Moyers" userId="ac06cf4a-6140-46d9-abe7-e356261de7ef" providerId="ADAL" clId="{BF631D9D-52FA-4652-B42A-61971D6F8C94}" dt="2024-01-26T19:01:54.616" v="226"/>
          <ac:spMkLst>
            <pc:docMk/>
            <pc:sldMk cId="98699022" sldId="357"/>
            <ac:spMk id="6148" creationId="{7049A7D3-684C-4C59-A4B6-7B308A6AD34D}"/>
          </ac:spMkLst>
        </pc:spChg>
        <pc:spChg chg="del">
          <ac:chgData name="Alonso Vázquez Moyers" userId="ac06cf4a-6140-46d9-abe7-e356261de7ef" providerId="ADAL" clId="{BF631D9D-52FA-4652-B42A-61971D6F8C94}" dt="2024-01-26T19:01:54.616" v="226"/>
          <ac:spMkLst>
            <pc:docMk/>
            <pc:sldMk cId="98699022" sldId="357"/>
            <ac:spMk id="6149" creationId="{D7B1087B-C592-40E7-B532-60B453A2FE6A}"/>
          </ac:spMkLst>
        </pc:spChg>
        <pc:spChg chg="del">
          <ac:chgData name="Alonso Vázquez Moyers" userId="ac06cf4a-6140-46d9-abe7-e356261de7ef" providerId="ADAL" clId="{BF631D9D-52FA-4652-B42A-61971D6F8C94}" dt="2024-01-26T19:01:54.616" v="226"/>
          <ac:spMkLst>
            <pc:docMk/>
            <pc:sldMk cId="98699022" sldId="357"/>
            <ac:spMk id="6150" creationId="{14AE7447-E8F8-4A0F-9E3D-94842BFF886E}"/>
          </ac:spMkLst>
        </pc:spChg>
        <pc:spChg chg="del">
          <ac:chgData name="Alonso Vázquez Moyers" userId="ac06cf4a-6140-46d9-abe7-e356261de7ef" providerId="ADAL" clId="{BF631D9D-52FA-4652-B42A-61971D6F8C94}" dt="2024-01-26T19:01:54.616" v="226"/>
          <ac:spMkLst>
            <pc:docMk/>
            <pc:sldMk cId="98699022" sldId="357"/>
            <ac:spMk id="6154" creationId="{0680B5D0-24EC-465A-A0E6-C4DF951E0043}"/>
          </ac:spMkLst>
        </pc:spChg>
        <pc:spChg chg="del">
          <ac:chgData name="Alonso Vázquez Moyers" userId="ac06cf4a-6140-46d9-abe7-e356261de7ef" providerId="ADAL" clId="{BF631D9D-52FA-4652-B42A-61971D6F8C94}" dt="2024-01-26T19:01:54.616" v="226"/>
          <ac:spMkLst>
            <pc:docMk/>
            <pc:sldMk cId="98699022" sldId="357"/>
            <ac:spMk id="6155" creationId="{30BF1B50-A83E-4ED6-A2AA-C943C1F89F85}"/>
          </ac:spMkLst>
        </pc:spChg>
        <pc:spChg chg="del">
          <ac:chgData name="Alonso Vázquez Moyers" userId="ac06cf4a-6140-46d9-abe7-e356261de7ef" providerId="ADAL" clId="{BF631D9D-52FA-4652-B42A-61971D6F8C94}" dt="2024-01-26T19:01:54.616" v="226"/>
          <ac:spMkLst>
            <pc:docMk/>
            <pc:sldMk cId="98699022" sldId="357"/>
            <ac:spMk id="6156" creationId="{1F31E8B2-210B-4B90-83BB-3B180732EF38}"/>
          </ac:spMkLst>
        </pc:spChg>
        <pc:spChg chg="del">
          <ac:chgData name="Alonso Vázquez Moyers" userId="ac06cf4a-6140-46d9-abe7-e356261de7ef" providerId="ADAL" clId="{BF631D9D-52FA-4652-B42A-61971D6F8C94}" dt="2024-01-26T19:01:54.616" v="226"/>
          <ac:spMkLst>
            <pc:docMk/>
            <pc:sldMk cId="98699022" sldId="357"/>
            <ac:spMk id="6157" creationId="{6B387409-2B98-40F8-A65F-EF7CF989512F}"/>
          </ac:spMkLst>
        </pc:spChg>
        <pc:grpChg chg="del">
          <ac:chgData name="Alonso Vázquez Moyers" userId="ac06cf4a-6140-46d9-abe7-e356261de7ef" providerId="ADAL" clId="{BF631D9D-52FA-4652-B42A-61971D6F8C94}" dt="2024-01-26T19:01:54.616" v="226"/>
          <ac:grpSpMkLst>
            <pc:docMk/>
            <pc:sldMk cId="98699022" sldId="357"/>
            <ac:grpSpMk id="6151" creationId="{85981F80-69EE-4E2B-82A8-47FDFD7720AC}"/>
          </ac:grpSpMkLst>
        </pc:grpChg>
        <pc:grpChg chg="del">
          <ac:chgData name="Alonso Vázquez Moyers" userId="ac06cf4a-6140-46d9-abe7-e356261de7ef" providerId="ADAL" clId="{BF631D9D-52FA-4652-B42A-61971D6F8C94}" dt="2024-01-26T19:01:54.616" v="226"/>
          <ac:grpSpMkLst>
            <pc:docMk/>
            <pc:sldMk cId="98699022" sldId="357"/>
            <ac:grpSpMk id="6158" creationId="{C9E5F284-A588-4AE7-A36D-1C93E4FD0241}"/>
          </ac:grpSpMkLst>
        </pc:grpChg>
      </pc:sldChg>
      <pc:sldChg chg="del">
        <pc:chgData name="Alonso Vázquez Moyers" userId="ac06cf4a-6140-46d9-abe7-e356261de7ef" providerId="ADAL" clId="{BF631D9D-52FA-4652-B42A-61971D6F8C94}" dt="2024-01-26T18:59:06.487" v="214" actId="47"/>
        <pc:sldMkLst>
          <pc:docMk/>
          <pc:sldMk cId="1967145121" sldId="366"/>
        </pc:sldMkLst>
      </pc:sldChg>
      <pc:sldChg chg="delSp modSp add mod setBg delDesignElem">
        <pc:chgData name="Alonso Vázquez Moyers" userId="ac06cf4a-6140-46d9-abe7-e356261de7ef" providerId="ADAL" clId="{BF631D9D-52FA-4652-B42A-61971D6F8C94}" dt="2024-01-26T19:01:54.695" v="228" actId="27636"/>
        <pc:sldMkLst>
          <pc:docMk/>
          <pc:sldMk cId="364679693" sldId="367"/>
        </pc:sldMkLst>
        <pc:spChg chg="mod">
          <ac:chgData name="Alonso Vázquez Moyers" userId="ac06cf4a-6140-46d9-abe7-e356261de7ef" providerId="ADAL" clId="{BF631D9D-52FA-4652-B42A-61971D6F8C94}" dt="2024-01-26T19:01:54.695" v="228" actId="27636"/>
          <ac:spMkLst>
            <pc:docMk/>
            <pc:sldMk cId="364679693" sldId="367"/>
            <ac:spMk id="3" creationId="{9CD8C389-D0BB-48B1-B83F-99CC85E3E9AA}"/>
          </ac:spMkLst>
        </pc:spChg>
        <pc:spChg chg="del">
          <ac:chgData name="Alonso Vázquez Moyers" userId="ac06cf4a-6140-46d9-abe7-e356261de7ef" providerId="ADAL" clId="{BF631D9D-52FA-4652-B42A-61971D6F8C94}" dt="2024-01-26T19:01:54.616" v="226"/>
          <ac:spMkLst>
            <pc:docMk/>
            <pc:sldMk cId="364679693" sldId="367"/>
            <ac:spMk id="77" creationId="{E009DD9B-5EE2-4C0D-8B2B-351C8C102205}"/>
          </ac:spMkLst>
        </pc:spChg>
        <pc:spChg chg="del">
          <ac:chgData name="Alonso Vázquez Moyers" userId="ac06cf4a-6140-46d9-abe7-e356261de7ef" providerId="ADAL" clId="{BF631D9D-52FA-4652-B42A-61971D6F8C94}" dt="2024-01-26T19:01:54.616" v="226"/>
          <ac:spMkLst>
            <pc:docMk/>
            <pc:sldMk cId="364679693" sldId="367"/>
            <ac:spMk id="79" creationId="{E720DB99-7745-4E75-9D96-AAB6D55C531E}"/>
          </ac:spMkLst>
        </pc:spChg>
        <pc:spChg chg="del">
          <ac:chgData name="Alonso Vázquez Moyers" userId="ac06cf4a-6140-46d9-abe7-e356261de7ef" providerId="ADAL" clId="{BF631D9D-52FA-4652-B42A-61971D6F8C94}" dt="2024-01-26T19:01:54.616" v="226"/>
          <ac:spMkLst>
            <pc:docMk/>
            <pc:sldMk cId="364679693" sldId="367"/>
            <ac:spMk id="81" creationId="{D68803C4-E159-4360-B7BB-74205C8F782D}"/>
          </ac:spMkLst>
        </pc:spChg>
        <pc:spChg chg="del">
          <ac:chgData name="Alonso Vázquez Moyers" userId="ac06cf4a-6140-46d9-abe7-e356261de7ef" providerId="ADAL" clId="{BF631D9D-52FA-4652-B42A-61971D6F8C94}" dt="2024-01-26T19:01:54.616" v="226"/>
          <ac:spMkLst>
            <pc:docMk/>
            <pc:sldMk cId="364679693" sldId="367"/>
            <ac:spMk id="83" creationId="{504B0465-3B07-49BF-BEA7-D81476246293}"/>
          </ac:spMkLst>
        </pc:spChg>
        <pc:spChg chg="del">
          <ac:chgData name="Alonso Vázquez Moyers" userId="ac06cf4a-6140-46d9-abe7-e356261de7ef" providerId="ADAL" clId="{BF631D9D-52FA-4652-B42A-61971D6F8C94}" dt="2024-01-26T19:01:54.616" v="226"/>
          <ac:spMkLst>
            <pc:docMk/>
            <pc:sldMk cId="364679693" sldId="367"/>
            <ac:spMk id="85" creationId="{49B7FFA5-14CB-4A4F-9BCC-CA3AA5D9D276}"/>
          </ac:spMkLst>
        </pc:spChg>
        <pc:spChg chg="del">
          <ac:chgData name="Alonso Vázquez Moyers" userId="ac06cf4a-6140-46d9-abe7-e356261de7ef" providerId="ADAL" clId="{BF631D9D-52FA-4652-B42A-61971D6F8C94}" dt="2024-01-26T19:01:54.616" v="226"/>
          <ac:spMkLst>
            <pc:docMk/>
            <pc:sldMk cId="364679693" sldId="367"/>
            <ac:spMk id="87" creationId="{04E48745-7512-4EC2-9E20-9092D12150CA}"/>
          </ac:spMkLst>
        </pc:spChg>
        <pc:grpChg chg="del">
          <ac:chgData name="Alonso Vázquez Moyers" userId="ac06cf4a-6140-46d9-abe7-e356261de7ef" providerId="ADAL" clId="{BF631D9D-52FA-4652-B42A-61971D6F8C94}" dt="2024-01-26T19:01:54.616" v="226"/>
          <ac:grpSpMkLst>
            <pc:docMk/>
            <pc:sldMk cId="364679693" sldId="367"/>
            <ac:grpSpMk id="73" creationId="{16DBFAD4-B5FC-442B-A283-381B01B195F7}"/>
          </ac:grpSpMkLst>
        </pc:grpChg>
      </pc:sldChg>
      <pc:sldChg chg="del">
        <pc:chgData name="Alonso Vázquez Moyers" userId="ac06cf4a-6140-46d9-abe7-e356261de7ef" providerId="ADAL" clId="{BF631D9D-52FA-4652-B42A-61971D6F8C94}" dt="2024-01-26T18:59:06.487" v="214" actId="47"/>
        <pc:sldMkLst>
          <pc:docMk/>
          <pc:sldMk cId="1200121743" sldId="367"/>
        </pc:sldMkLst>
      </pc:sldChg>
      <pc:sldChg chg="delSp modSp add mod setBg delDesignElem">
        <pc:chgData name="Alonso Vázquez Moyers" userId="ac06cf4a-6140-46d9-abe7-e356261de7ef" providerId="ADAL" clId="{BF631D9D-52FA-4652-B42A-61971D6F8C94}" dt="2024-01-26T19:01:54.712" v="229" actId="27636"/>
        <pc:sldMkLst>
          <pc:docMk/>
          <pc:sldMk cId="356138844" sldId="368"/>
        </pc:sldMkLst>
        <pc:spChg chg="mod">
          <ac:chgData name="Alonso Vázquez Moyers" userId="ac06cf4a-6140-46d9-abe7-e356261de7ef" providerId="ADAL" clId="{BF631D9D-52FA-4652-B42A-61971D6F8C94}" dt="2024-01-26T19:01:54.712" v="229" actId="27636"/>
          <ac:spMkLst>
            <pc:docMk/>
            <pc:sldMk cId="356138844" sldId="368"/>
            <ac:spMk id="3" creationId="{9CD8C389-D0BB-48B1-B83F-99CC85E3E9AA}"/>
          </ac:spMkLst>
        </pc:spChg>
        <pc:spChg chg="del">
          <ac:chgData name="Alonso Vázquez Moyers" userId="ac06cf4a-6140-46d9-abe7-e356261de7ef" providerId="ADAL" clId="{BF631D9D-52FA-4652-B42A-61971D6F8C94}" dt="2024-01-26T19:01:54.616" v="226"/>
          <ac:spMkLst>
            <pc:docMk/>
            <pc:sldMk cId="356138844" sldId="368"/>
            <ac:spMk id="3081" creationId="{E009DD9B-5EE2-4C0D-8B2B-351C8C102205}"/>
          </ac:spMkLst>
        </pc:spChg>
        <pc:spChg chg="del">
          <ac:chgData name="Alonso Vázquez Moyers" userId="ac06cf4a-6140-46d9-abe7-e356261de7ef" providerId="ADAL" clId="{BF631D9D-52FA-4652-B42A-61971D6F8C94}" dt="2024-01-26T19:01:54.616" v="226"/>
          <ac:spMkLst>
            <pc:docMk/>
            <pc:sldMk cId="356138844" sldId="368"/>
            <ac:spMk id="3082" creationId="{E720DB99-7745-4E75-9D96-AAB6D55C531E}"/>
          </ac:spMkLst>
        </pc:spChg>
        <pc:spChg chg="del">
          <ac:chgData name="Alonso Vázquez Moyers" userId="ac06cf4a-6140-46d9-abe7-e356261de7ef" providerId="ADAL" clId="{BF631D9D-52FA-4652-B42A-61971D6F8C94}" dt="2024-01-26T19:01:54.616" v="226"/>
          <ac:spMkLst>
            <pc:docMk/>
            <pc:sldMk cId="356138844" sldId="368"/>
            <ac:spMk id="3083" creationId="{D68803C4-E159-4360-B7BB-74205C8F782D}"/>
          </ac:spMkLst>
        </pc:spChg>
        <pc:spChg chg="del">
          <ac:chgData name="Alonso Vázquez Moyers" userId="ac06cf4a-6140-46d9-abe7-e356261de7ef" providerId="ADAL" clId="{BF631D9D-52FA-4652-B42A-61971D6F8C94}" dt="2024-01-26T19:01:54.616" v="226"/>
          <ac:spMkLst>
            <pc:docMk/>
            <pc:sldMk cId="356138844" sldId="368"/>
            <ac:spMk id="3084" creationId="{504B0465-3B07-49BF-BEA7-D81476246293}"/>
          </ac:spMkLst>
        </pc:spChg>
        <pc:spChg chg="del">
          <ac:chgData name="Alonso Vázquez Moyers" userId="ac06cf4a-6140-46d9-abe7-e356261de7ef" providerId="ADAL" clId="{BF631D9D-52FA-4652-B42A-61971D6F8C94}" dt="2024-01-26T19:01:54.616" v="226"/>
          <ac:spMkLst>
            <pc:docMk/>
            <pc:sldMk cId="356138844" sldId="368"/>
            <ac:spMk id="3085" creationId="{49B7FFA5-14CB-4A4F-9BCC-CA3AA5D9D276}"/>
          </ac:spMkLst>
        </pc:spChg>
        <pc:spChg chg="del">
          <ac:chgData name="Alonso Vázquez Moyers" userId="ac06cf4a-6140-46d9-abe7-e356261de7ef" providerId="ADAL" clId="{BF631D9D-52FA-4652-B42A-61971D6F8C94}" dt="2024-01-26T19:01:54.616" v="226"/>
          <ac:spMkLst>
            <pc:docMk/>
            <pc:sldMk cId="356138844" sldId="368"/>
            <ac:spMk id="3086" creationId="{04E48745-7512-4EC2-9E20-9092D12150CA}"/>
          </ac:spMkLst>
        </pc:spChg>
        <pc:grpChg chg="del">
          <ac:chgData name="Alonso Vázquez Moyers" userId="ac06cf4a-6140-46d9-abe7-e356261de7ef" providerId="ADAL" clId="{BF631D9D-52FA-4652-B42A-61971D6F8C94}" dt="2024-01-26T19:01:54.616" v="226"/>
          <ac:grpSpMkLst>
            <pc:docMk/>
            <pc:sldMk cId="356138844" sldId="368"/>
            <ac:grpSpMk id="3078" creationId="{16DBFAD4-B5FC-442B-A283-381B01B195F7}"/>
          </ac:grpSpMkLst>
        </pc:grpChg>
      </pc:sldChg>
      <pc:sldChg chg="del">
        <pc:chgData name="Alonso Vázquez Moyers" userId="ac06cf4a-6140-46d9-abe7-e356261de7ef" providerId="ADAL" clId="{BF631D9D-52FA-4652-B42A-61971D6F8C94}" dt="2024-01-26T18:59:06.487" v="214" actId="47"/>
        <pc:sldMkLst>
          <pc:docMk/>
          <pc:sldMk cId="2514844324" sldId="368"/>
        </pc:sldMkLst>
      </pc:sldChg>
      <pc:sldChg chg="delSp modSp add mod setBg delDesignElem">
        <pc:chgData name="Alonso Vázquez Moyers" userId="ac06cf4a-6140-46d9-abe7-e356261de7ef" providerId="ADAL" clId="{BF631D9D-52FA-4652-B42A-61971D6F8C94}" dt="2024-01-26T19:01:54.712" v="230" actId="27636"/>
        <pc:sldMkLst>
          <pc:docMk/>
          <pc:sldMk cId="3182046023" sldId="369"/>
        </pc:sldMkLst>
        <pc:spChg chg="mod">
          <ac:chgData name="Alonso Vázquez Moyers" userId="ac06cf4a-6140-46d9-abe7-e356261de7ef" providerId="ADAL" clId="{BF631D9D-52FA-4652-B42A-61971D6F8C94}" dt="2024-01-26T19:01:54.712" v="230" actId="27636"/>
          <ac:spMkLst>
            <pc:docMk/>
            <pc:sldMk cId="3182046023" sldId="369"/>
            <ac:spMk id="3" creationId="{9CD8C389-D0BB-48B1-B83F-99CC85E3E9AA}"/>
          </ac:spMkLst>
        </pc:spChg>
        <pc:spChg chg="del">
          <ac:chgData name="Alonso Vázquez Moyers" userId="ac06cf4a-6140-46d9-abe7-e356261de7ef" providerId="ADAL" clId="{BF631D9D-52FA-4652-B42A-61971D6F8C94}" dt="2024-01-26T19:01:54.616" v="226"/>
          <ac:spMkLst>
            <pc:docMk/>
            <pc:sldMk cId="3182046023" sldId="369"/>
            <ac:spMk id="139" creationId="{E009DD9B-5EE2-4C0D-8B2B-351C8C102205}"/>
          </ac:spMkLst>
        </pc:spChg>
        <pc:spChg chg="del">
          <ac:chgData name="Alonso Vázquez Moyers" userId="ac06cf4a-6140-46d9-abe7-e356261de7ef" providerId="ADAL" clId="{BF631D9D-52FA-4652-B42A-61971D6F8C94}" dt="2024-01-26T19:01:54.616" v="226"/>
          <ac:spMkLst>
            <pc:docMk/>
            <pc:sldMk cId="3182046023" sldId="369"/>
            <ac:spMk id="141" creationId="{E720DB99-7745-4E75-9D96-AAB6D55C531E}"/>
          </ac:spMkLst>
        </pc:spChg>
        <pc:spChg chg="del">
          <ac:chgData name="Alonso Vázquez Moyers" userId="ac06cf4a-6140-46d9-abe7-e356261de7ef" providerId="ADAL" clId="{BF631D9D-52FA-4652-B42A-61971D6F8C94}" dt="2024-01-26T19:01:54.616" v="226"/>
          <ac:spMkLst>
            <pc:docMk/>
            <pc:sldMk cId="3182046023" sldId="369"/>
            <ac:spMk id="143" creationId="{D68803C4-E159-4360-B7BB-74205C8F782D}"/>
          </ac:spMkLst>
        </pc:spChg>
        <pc:spChg chg="del">
          <ac:chgData name="Alonso Vázquez Moyers" userId="ac06cf4a-6140-46d9-abe7-e356261de7ef" providerId="ADAL" clId="{BF631D9D-52FA-4652-B42A-61971D6F8C94}" dt="2024-01-26T19:01:54.616" v="226"/>
          <ac:spMkLst>
            <pc:docMk/>
            <pc:sldMk cId="3182046023" sldId="369"/>
            <ac:spMk id="145" creationId="{504B0465-3B07-49BF-BEA7-D81476246293}"/>
          </ac:spMkLst>
        </pc:spChg>
        <pc:spChg chg="del">
          <ac:chgData name="Alonso Vázquez Moyers" userId="ac06cf4a-6140-46d9-abe7-e356261de7ef" providerId="ADAL" clId="{BF631D9D-52FA-4652-B42A-61971D6F8C94}" dt="2024-01-26T19:01:54.616" v="226"/>
          <ac:spMkLst>
            <pc:docMk/>
            <pc:sldMk cId="3182046023" sldId="369"/>
            <ac:spMk id="147" creationId="{49B7FFA5-14CB-4A4F-9BCC-CA3AA5D9D276}"/>
          </ac:spMkLst>
        </pc:spChg>
        <pc:spChg chg="del">
          <ac:chgData name="Alonso Vázquez Moyers" userId="ac06cf4a-6140-46d9-abe7-e356261de7ef" providerId="ADAL" clId="{BF631D9D-52FA-4652-B42A-61971D6F8C94}" dt="2024-01-26T19:01:54.616" v="226"/>
          <ac:spMkLst>
            <pc:docMk/>
            <pc:sldMk cId="3182046023" sldId="369"/>
            <ac:spMk id="149" creationId="{04E48745-7512-4EC2-9E20-9092D12150CA}"/>
          </ac:spMkLst>
        </pc:spChg>
        <pc:grpChg chg="del">
          <ac:chgData name="Alonso Vázquez Moyers" userId="ac06cf4a-6140-46d9-abe7-e356261de7ef" providerId="ADAL" clId="{BF631D9D-52FA-4652-B42A-61971D6F8C94}" dt="2024-01-26T19:01:54.616" v="226"/>
          <ac:grpSpMkLst>
            <pc:docMk/>
            <pc:sldMk cId="3182046023" sldId="369"/>
            <ac:grpSpMk id="135" creationId="{16DBFAD4-B5FC-442B-A283-381B01B195F7}"/>
          </ac:grpSpMkLst>
        </pc:grpChg>
      </pc:sldChg>
      <pc:sldChg chg="delSp add setBg delDesignElem">
        <pc:chgData name="Alonso Vázquez Moyers" userId="ac06cf4a-6140-46d9-abe7-e356261de7ef" providerId="ADAL" clId="{BF631D9D-52FA-4652-B42A-61971D6F8C94}" dt="2024-01-26T19:01:54.616" v="226"/>
        <pc:sldMkLst>
          <pc:docMk/>
          <pc:sldMk cId="1476795533" sldId="370"/>
        </pc:sldMkLst>
        <pc:spChg chg="del">
          <ac:chgData name="Alonso Vázquez Moyers" userId="ac06cf4a-6140-46d9-abe7-e356261de7ef" providerId="ADAL" clId="{BF631D9D-52FA-4652-B42A-61971D6F8C94}" dt="2024-01-26T19:01:54.616" v="226"/>
          <ac:spMkLst>
            <pc:docMk/>
            <pc:sldMk cId="1476795533" sldId="370"/>
            <ac:spMk id="139" creationId="{D8AFD15B-CF29-4306-884F-47675092F91F}"/>
          </ac:spMkLst>
        </pc:spChg>
        <pc:spChg chg="del">
          <ac:chgData name="Alonso Vázquez Moyers" userId="ac06cf4a-6140-46d9-abe7-e356261de7ef" providerId="ADAL" clId="{BF631D9D-52FA-4652-B42A-61971D6F8C94}" dt="2024-01-26T19:01:54.616" v="226"/>
          <ac:spMkLst>
            <pc:docMk/>
            <pc:sldMk cId="1476795533" sldId="370"/>
            <ac:spMk id="141" creationId="{96349AB3-1BD3-41E1-8979-1DBDCB5CDCF9}"/>
          </ac:spMkLst>
        </pc:spChg>
        <pc:grpChg chg="del">
          <ac:chgData name="Alonso Vázquez Moyers" userId="ac06cf4a-6140-46d9-abe7-e356261de7ef" providerId="ADAL" clId="{BF631D9D-52FA-4652-B42A-61971D6F8C94}" dt="2024-01-26T19:01:54.616" v="226"/>
          <ac:grpSpMkLst>
            <pc:docMk/>
            <pc:sldMk cId="1476795533" sldId="370"/>
            <ac:grpSpMk id="135" creationId="{16DBFAD4-B5FC-442B-A283-381B01B195F7}"/>
          </ac:grpSpMkLst>
        </pc:grpChg>
        <pc:grpChg chg="del">
          <ac:chgData name="Alonso Vázquez Moyers" userId="ac06cf4a-6140-46d9-abe7-e356261de7ef" providerId="ADAL" clId="{BF631D9D-52FA-4652-B42A-61971D6F8C94}" dt="2024-01-26T19:01:54.616" v="226"/>
          <ac:grpSpMkLst>
            <pc:docMk/>
            <pc:sldMk cId="1476795533" sldId="370"/>
            <ac:grpSpMk id="143" creationId="{54CA915D-BDF0-41F8-B00E-FB186EFF7BD6}"/>
          </ac:grpSpMkLst>
        </pc:grpChg>
      </pc:sldChg>
      <pc:sldChg chg="modSp add mod setBg">
        <pc:chgData name="Alonso Vázquez Moyers" userId="ac06cf4a-6140-46d9-abe7-e356261de7ef" providerId="ADAL" clId="{BF631D9D-52FA-4652-B42A-61971D6F8C94}" dt="2024-01-26T19:01:54.748" v="233" actId="27636"/>
        <pc:sldMkLst>
          <pc:docMk/>
          <pc:sldMk cId="1783247549" sldId="371"/>
        </pc:sldMkLst>
        <pc:spChg chg="mod">
          <ac:chgData name="Alonso Vázquez Moyers" userId="ac06cf4a-6140-46d9-abe7-e356261de7ef" providerId="ADAL" clId="{BF631D9D-52FA-4652-B42A-61971D6F8C94}" dt="2024-01-26T19:01:54.712" v="231" actId="27636"/>
          <ac:spMkLst>
            <pc:docMk/>
            <pc:sldMk cId="1783247549" sldId="371"/>
            <ac:spMk id="2" creationId="{19214AFE-1661-42B5-BEC2-9C464AD380D9}"/>
          </ac:spMkLst>
        </pc:spChg>
        <pc:spChg chg="mod">
          <ac:chgData name="Alonso Vázquez Moyers" userId="ac06cf4a-6140-46d9-abe7-e356261de7ef" providerId="ADAL" clId="{BF631D9D-52FA-4652-B42A-61971D6F8C94}" dt="2024-01-26T19:01:54.748" v="233" actId="27636"/>
          <ac:spMkLst>
            <pc:docMk/>
            <pc:sldMk cId="1783247549" sldId="371"/>
            <ac:spMk id="3" creationId="{63C589CE-38BE-4E45-88C9-A6050065E71F}"/>
          </ac:spMkLst>
        </pc:spChg>
        <pc:spChg chg="mod">
          <ac:chgData name="Alonso Vázquez Moyers" userId="ac06cf4a-6140-46d9-abe7-e356261de7ef" providerId="ADAL" clId="{BF631D9D-52FA-4652-B42A-61971D6F8C94}" dt="2024-01-26T19:01:54.748" v="232" actId="27636"/>
          <ac:spMkLst>
            <pc:docMk/>
            <pc:sldMk cId="1783247549" sldId="371"/>
            <ac:spMk id="5" creationId="{4172CA24-AB32-4EB0-9220-482CF2E175EE}"/>
          </ac:spMkLst>
        </pc:spChg>
      </pc:sldChg>
      <pc:sldChg chg="modSp add mod">
        <pc:chgData name="Alonso Vázquez Moyers" userId="ac06cf4a-6140-46d9-abe7-e356261de7ef" providerId="ADAL" clId="{BF631D9D-52FA-4652-B42A-61971D6F8C94}" dt="2024-01-26T19:01:54.748" v="234" actId="27636"/>
        <pc:sldMkLst>
          <pc:docMk/>
          <pc:sldMk cId="2880920662" sldId="372"/>
        </pc:sldMkLst>
        <pc:spChg chg="mod">
          <ac:chgData name="Alonso Vázquez Moyers" userId="ac06cf4a-6140-46d9-abe7-e356261de7ef" providerId="ADAL" clId="{BF631D9D-52FA-4652-B42A-61971D6F8C94}" dt="2024-01-26T19:01:54.748" v="234" actId="27636"/>
          <ac:spMkLst>
            <pc:docMk/>
            <pc:sldMk cId="2880920662" sldId="372"/>
            <ac:spMk id="2" creationId="{C714B0E0-A360-439C-A1EC-54C5CAFB7141}"/>
          </ac:spMkLst>
        </pc:spChg>
      </pc:sldChg>
      <pc:sldChg chg="add setBg">
        <pc:chgData name="Alonso Vázquez Moyers" userId="ac06cf4a-6140-46d9-abe7-e356261de7ef" providerId="ADAL" clId="{BF631D9D-52FA-4652-B42A-61971D6F8C94}" dt="2024-01-26T19:01:54.616" v="226"/>
        <pc:sldMkLst>
          <pc:docMk/>
          <pc:sldMk cId="1934502059" sldId="373"/>
        </pc:sldMkLst>
      </pc:sldChg>
      <pc:sldChg chg="add setBg">
        <pc:chgData name="Alonso Vázquez Moyers" userId="ac06cf4a-6140-46d9-abe7-e356261de7ef" providerId="ADAL" clId="{BF631D9D-52FA-4652-B42A-61971D6F8C94}" dt="2024-01-26T19:01:54.616" v="226"/>
        <pc:sldMkLst>
          <pc:docMk/>
          <pc:sldMk cId="1149529053" sldId="374"/>
        </pc:sldMkLst>
      </pc:sldChg>
      <pc:sldChg chg="modSp add mod setBg">
        <pc:chgData name="Alonso Vázquez Moyers" userId="ac06cf4a-6140-46d9-abe7-e356261de7ef" providerId="ADAL" clId="{BF631D9D-52FA-4652-B42A-61971D6F8C94}" dt="2024-01-26T19:01:54.758" v="235" actId="27636"/>
        <pc:sldMkLst>
          <pc:docMk/>
          <pc:sldMk cId="3811930598" sldId="375"/>
        </pc:sldMkLst>
        <pc:spChg chg="mod">
          <ac:chgData name="Alonso Vázquez Moyers" userId="ac06cf4a-6140-46d9-abe7-e356261de7ef" providerId="ADAL" clId="{BF631D9D-52FA-4652-B42A-61971D6F8C94}" dt="2024-01-26T19:01:54.758" v="235" actId="27636"/>
          <ac:spMkLst>
            <pc:docMk/>
            <pc:sldMk cId="3811930598" sldId="375"/>
            <ac:spMk id="2" creationId="{9F32A9ED-284E-4A73-9AD6-951308577C04}"/>
          </ac:spMkLst>
        </pc:spChg>
      </pc:sldChg>
      <pc:sldChg chg="modSp add mod">
        <pc:chgData name="Alonso Vázquez Moyers" userId="ac06cf4a-6140-46d9-abe7-e356261de7ef" providerId="ADAL" clId="{BF631D9D-52FA-4652-B42A-61971D6F8C94}" dt="2024-01-26T19:01:54.758" v="237" actId="27636"/>
        <pc:sldMkLst>
          <pc:docMk/>
          <pc:sldMk cId="501210914" sldId="376"/>
        </pc:sldMkLst>
        <pc:spChg chg="mod">
          <ac:chgData name="Alonso Vázquez Moyers" userId="ac06cf4a-6140-46d9-abe7-e356261de7ef" providerId="ADAL" clId="{BF631D9D-52FA-4652-B42A-61971D6F8C94}" dt="2024-01-26T19:01:54.758" v="236" actId="27636"/>
          <ac:spMkLst>
            <pc:docMk/>
            <pc:sldMk cId="501210914" sldId="376"/>
            <ac:spMk id="3" creationId="{BF3F2FD5-07E5-4549-9AE3-D8F5D50270DD}"/>
          </ac:spMkLst>
        </pc:spChg>
        <pc:spChg chg="mod">
          <ac:chgData name="Alonso Vázquez Moyers" userId="ac06cf4a-6140-46d9-abe7-e356261de7ef" providerId="ADAL" clId="{BF631D9D-52FA-4652-B42A-61971D6F8C94}" dt="2024-01-26T19:01:54.758" v="237" actId="27636"/>
          <ac:spMkLst>
            <pc:docMk/>
            <pc:sldMk cId="501210914" sldId="376"/>
            <ac:spMk id="4" creationId="{B2656123-51D5-430A-9A8C-F51D120D9292}"/>
          </ac:spMkLst>
        </pc:spChg>
      </pc:sldChg>
      <pc:sldChg chg="delSp modSp add del mod setBg delDesignElem">
        <pc:chgData name="Alonso Vázquez Moyers" userId="ac06cf4a-6140-46d9-abe7-e356261de7ef" providerId="ADAL" clId="{BF631D9D-52FA-4652-B42A-61971D6F8C94}" dt="2024-01-26T19:02:02.947" v="240" actId="47"/>
        <pc:sldMkLst>
          <pc:docMk/>
          <pc:sldMk cId="1370695495" sldId="377"/>
        </pc:sldMkLst>
        <pc:spChg chg="mod">
          <ac:chgData name="Alonso Vázquez Moyers" userId="ac06cf4a-6140-46d9-abe7-e356261de7ef" providerId="ADAL" clId="{BF631D9D-52FA-4652-B42A-61971D6F8C94}" dt="2024-01-26T19:01:54.774" v="239" actId="27636"/>
          <ac:spMkLst>
            <pc:docMk/>
            <pc:sldMk cId="1370695495" sldId="377"/>
            <ac:spMk id="2" creationId="{DEBDDA65-4EE7-43B4-8B61-307E0C6D8028}"/>
          </ac:spMkLst>
        </pc:spChg>
        <pc:spChg chg="mod">
          <ac:chgData name="Alonso Vázquez Moyers" userId="ac06cf4a-6140-46d9-abe7-e356261de7ef" providerId="ADAL" clId="{BF631D9D-52FA-4652-B42A-61971D6F8C94}" dt="2024-01-26T19:01:54.774" v="238" actId="27636"/>
          <ac:spMkLst>
            <pc:docMk/>
            <pc:sldMk cId="1370695495" sldId="377"/>
            <ac:spMk id="3" creationId="{E8DD5B5A-A468-49B4-BCFE-D81017B1B778}"/>
          </ac:spMkLst>
        </pc:spChg>
        <pc:spChg chg="del">
          <ac:chgData name="Alonso Vázquez Moyers" userId="ac06cf4a-6140-46d9-abe7-e356261de7ef" providerId="ADAL" clId="{BF631D9D-52FA-4652-B42A-61971D6F8C94}" dt="2024-01-26T19:01:54.616" v="226"/>
          <ac:spMkLst>
            <pc:docMk/>
            <pc:sldMk cId="1370695495" sldId="377"/>
            <ac:spMk id="75" creationId="{E009DD9B-5EE2-4C0D-8B2B-351C8C102205}"/>
          </ac:spMkLst>
        </pc:spChg>
        <pc:spChg chg="del">
          <ac:chgData name="Alonso Vázquez Moyers" userId="ac06cf4a-6140-46d9-abe7-e356261de7ef" providerId="ADAL" clId="{BF631D9D-52FA-4652-B42A-61971D6F8C94}" dt="2024-01-26T19:01:54.616" v="226"/>
          <ac:spMkLst>
            <pc:docMk/>
            <pc:sldMk cId="1370695495" sldId="377"/>
            <ac:spMk id="77" creationId="{E720DB99-7745-4E75-9D96-AAB6D55C531E}"/>
          </ac:spMkLst>
        </pc:spChg>
        <pc:spChg chg="del">
          <ac:chgData name="Alonso Vázquez Moyers" userId="ac06cf4a-6140-46d9-abe7-e356261de7ef" providerId="ADAL" clId="{BF631D9D-52FA-4652-B42A-61971D6F8C94}" dt="2024-01-26T19:01:54.616" v="226"/>
          <ac:spMkLst>
            <pc:docMk/>
            <pc:sldMk cId="1370695495" sldId="377"/>
            <ac:spMk id="79" creationId="{D68803C4-E159-4360-B7BB-74205C8F782D}"/>
          </ac:spMkLst>
        </pc:spChg>
        <pc:spChg chg="del">
          <ac:chgData name="Alonso Vázquez Moyers" userId="ac06cf4a-6140-46d9-abe7-e356261de7ef" providerId="ADAL" clId="{BF631D9D-52FA-4652-B42A-61971D6F8C94}" dt="2024-01-26T19:01:54.616" v="226"/>
          <ac:spMkLst>
            <pc:docMk/>
            <pc:sldMk cId="1370695495" sldId="377"/>
            <ac:spMk id="81" creationId="{504B0465-3B07-49BF-BEA7-D81476246293}"/>
          </ac:spMkLst>
        </pc:spChg>
        <pc:spChg chg="del">
          <ac:chgData name="Alonso Vázquez Moyers" userId="ac06cf4a-6140-46d9-abe7-e356261de7ef" providerId="ADAL" clId="{BF631D9D-52FA-4652-B42A-61971D6F8C94}" dt="2024-01-26T19:01:54.616" v="226"/>
          <ac:spMkLst>
            <pc:docMk/>
            <pc:sldMk cId="1370695495" sldId="377"/>
            <ac:spMk id="83" creationId="{49B7FFA5-14CB-4A4F-9BCC-CA3AA5D9D276}"/>
          </ac:spMkLst>
        </pc:spChg>
        <pc:spChg chg="del">
          <ac:chgData name="Alonso Vázquez Moyers" userId="ac06cf4a-6140-46d9-abe7-e356261de7ef" providerId="ADAL" clId="{BF631D9D-52FA-4652-B42A-61971D6F8C94}" dt="2024-01-26T19:01:54.616" v="226"/>
          <ac:spMkLst>
            <pc:docMk/>
            <pc:sldMk cId="1370695495" sldId="377"/>
            <ac:spMk id="85" creationId="{04E48745-7512-4EC2-9E20-9092D12150CA}"/>
          </ac:spMkLst>
        </pc:spChg>
        <pc:grpChg chg="del">
          <ac:chgData name="Alonso Vázquez Moyers" userId="ac06cf4a-6140-46d9-abe7-e356261de7ef" providerId="ADAL" clId="{BF631D9D-52FA-4652-B42A-61971D6F8C94}" dt="2024-01-26T19:01:54.616" v="226"/>
          <ac:grpSpMkLst>
            <pc:docMk/>
            <pc:sldMk cId="1370695495" sldId="377"/>
            <ac:grpSpMk id="71" creationId="{16DBFAD4-B5FC-442B-A283-381B01B195F7}"/>
          </ac:grpSpMkLst>
        </pc:grpChg>
      </pc:sldChg>
      <pc:sldChg chg="modSp add del mod">
        <pc:chgData name="Alonso Vázquez Moyers" userId="ac06cf4a-6140-46d9-abe7-e356261de7ef" providerId="ADAL" clId="{BF631D9D-52FA-4652-B42A-61971D6F8C94}" dt="2024-01-26T19:02:05.435" v="241" actId="47"/>
        <pc:sldMkLst>
          <pc:docMk/>
          <pc:sldMk cId="1193013734" sldId="378"/>
        </pc:sldMkLst>
        <pc:spChg chg="mod">
          <ac:chgData name="Alonso Vázquez Moyers" userId="ac06cf4a-6140-46d9-abe7-e356261de7ef" providerId="ADAL" clId="{BF631D9D-52FA-4652-B42A-61971D6F8C94}" dt="2024-01-26T19:01:54.648" v="227" actId="27636"/>
          <ac:spMkLst>
            <pc:docMk/>
            <pc:sldMk cId="1193013734" sldId="378"/>
            <ac:spMk id="3" creationId="{A0179AEF-9DF8-42DF-9458-D412D5F348C1}"/>
          </ac:spMkLst>
        </pc:spChg>
      </pc:sldChg>
      <pc:sldChg chg="del">
        <pc:chgData name="Alonso Vázquez Moyers" userId="ac06cf4a-6140-46d9-abe7-e356261de7ef" providerId="ADAL" clId="{BF631D9D-52FA-4652-B42A-61971D6F8C94}" dt="2024-01-26T18:59:06.487" v="214" actId="47"/>
        <pc:sldMkLst>
          <pc:docMk/>
          <pc:sldMk cId="2855598660" sldId="447"/>
        </pc:sldMkLst>
      </pc:sldChg>
      <pc:sldChg chg="del">
        <pc:chgData name="Alonso Vázquez Moyers" userId="ac06cf4a-6140-46d9-abe7-e356261de7ef" providerId="ADAL" clId="{BF631D9D-52FA-4652-B42A-61971D6F8C94}" dt="2024-01-26T18:59:06.487" v="214" actId="47"/>
        <pc:sldMkLst>
          <pc:docMk/>
          <pc:sldMk cId="2640869975" sldId="448"/>
        </pc:sldMkLst>
      </pc:sldChg>
      <pc:sldChg chg="del">
        <pc:chgData name="Alonso Vázquez Moyers" userId="ac06cf4a-6140-46d9-abe7-e356261de7ef" providerId="ADAL" clId="{BF631D9D-52FA-4652-B42A-61971D6F8C94}" dt="2024-01-26T18:59:06.487" v="214" actId="47"/>
        <pc:sldMkLst>
          <pc:docMk/>
          <pc:sldMk cId="3355710794" sldId="449"/>
        </pc:sldMkLst>
      </pc:sldChg>
      <pc:sldChg chg="del">
        <pc:chgData name="Alonso Vázquez Moyers" userId="ac06cf4a-6140-46d9-abe7-e356261de7ef" providerId="ADAL" clId="{BF631D9D-52FA-4652-B42A-61971D6F8C94}" dt="2024-01-26T18:59:06.487" v="214" actId="47"/>
        <pc:sldMkLst>
          <pc:docMk/>
          <pc:sldMk cId="911023757" sldId="450"/>
        </pc:sldMkLst>
      </pc:sldChg>
      <pc:sldChg chg="del">
        <pc:chgData name="Alonso Vázquez Moyers" userId="ac06cf4a-6140-46d9-abe7-e356261de7ef" providerId="ADAL" clId="{BF631D9D-52FA-4652-B42A-61971D6F8C94}" dt="2024-01-26T18:59:06.487" v="214" actId="47"/>
        <pc:sldMkLst>
          <pc:docMk/>
          <pc:sldMk cId="1759804471" sldId="468"/>
        </pc:sldMkLst>
      </pc:sldChg>
      <pc:sldChg chg="del">
        <pc:chgData name="Alonso Vázquez Moyers" userId="ac06cf4a-6140-46d9-abe7-e356261de7ef" providerId="ADAL" clId="{BF631D9D-52FA-4652-B42A-61971D6F8C94}" dt="2024-01-26T18:59:06.487" v="214" actId="47"/>
        <pc:sldMkLst>
          <pc:docMk/>
          <pc:sldMk cId="0" sldId="469"/>
        </pc:sldMkLst>
      </pc:sldChg>
      <pc:sldChg chg="del">
        <pc:chgData name="Alonso Vázquez Moyers" userId="ac06cf4a-6140-46d9-abe7-e356261de7ef" providerId="ADAL" clId="{BF631D9D-52FA-4652-B42A-61971D6F8C94}" dt="2024-01-26T18:59:06.487" v="214" actId="47"/>
        <pc:sldMkLst>
          <pc:docMk/>
          <pc:sldMk cId="0" sldId="470"/>
        </pc:sldMkLst>
      </pc:sldChg>
      <pc:sldChg chg="del">
        <pc:chgData name="Alonso Vázquez Moyers" userId="ac06cf4a-6140-46d9-abe7-e356261de7ef" providerId="ADAL" clId="{BF631D9D-52FA-4652-B42A-61971D6F8C94}" dt="2024-01-26T18:59:06.487" v="214" actId="47"/>
        <pc:sldMkLst>
          <pc:docMk/>
          <pc:sldMk cId="0" sldId="471"/>
        </pc:sldMkLst>
      </pc:sldChg>
      <pc:sldChg chg="del">
        <pc:chgData name="Alonso Vázquez Moyers" userId="ac06cf4a-6140-46d9-abe7-e356261de7ef" providerId="ADAL" clId="{BF631D9D-52FA-4652-B42A-61971D6F8C94}" dt="2024-01-26T18:59:06.487" v="214" actId="47"/>
        <pc:sldMkLst>
          <pc:docMk/>
          <pc:sldMk cId="0" sldId="472"/>
        </pc:sldMkLst>
      </pc:sldChg>
      <pc:sldChg chg="del">
        <pc:chgData name="Alonso Vázquez Moyers" userId="ac06cf4a-6140-46d9-abe7-e356261de7ef" providerId="ADAL" clId="{BF631D9D-52FA-4652-B42A-61971D6F8C94}" dt="2024-01-26T18:59:06.487" v="214" actId="47"/>
        <pc:sldMkLst>
          <pc:docMk/>
          <pc:sldMk cId="0" sldId="473"/>
        </pc:sldMkLst>
      </pc:sldChg>
      <pc:sldChg chg="del">
        <pc:chgData name="Alonso Vázquez Moyers" userId="ac06cf4a-6140-46d9-abe7-e356261de7ef" providerId="ADAL" clId="{BF631D9D-52FA-4652-B42A-61971D6F8C94}" dt="2024-01-26T18:59:06.487" v="214" actId="47"/>
        <pc:sldMkLst>
          <pc:docMk/>
          <pc:sldMk cId="0" sldId="474"/>
        </pc:sldMkLst>
      </pc:sldChg>
      <pc:sldChg chg="del">
        <pc:chgData name="Alonso Vázquez Moyers" userId="ac06cf4a-6140-46d9-abe7-e356261de7ef" providerId="ADAL" clId="{BF631D9D-52FA-4652-B42A-61971D6F8C94}" dt="2024-01-26T18:59:06.487" v="214" actId="47"/>
        <pc:sldMkLst>
          <pc:docMk/>
          <pc:sldMk cId="0" sldId="475"/>
        </pc:sldMkLst>
      </pc:sldChg>
      <pc:sldChg chg="del">
        <pc:chgData name="Alonso Vázquez Moyers" userId="ac06cf4a-6140-46d9-abe7-e356261de7ef" providerId="ADAL" clId="{BF631D9D-52FA-4652-B42A-61971D6F8C94}" dt="2024-01-26T18:59:06.487" v="214" actId="47"/>
        <pc:sldMkLst>
          <pc:docMk/>
          <pc:sldMk cId="3024327507" sldId="476"/>
        </pc:sldMkLst>
      </pc:sldChg>
      <pc:sldChg chg="modSp mod">
        <pc:chgData name="Alonso Vázquez Moyers" userId="ac06cf4a-6140-46d9-abe7-e356261de7ef" providerId="ADAL" clId="{BF631D9D-52FA-4652-B42A-61971D6F8C94}" dt="2024-02-22T03:06:20.158" v="290" actId="20577"/>
        <pc:sldMkLst>
          <pc:docMk/>
          <pc:sldMk cId="0" sldId="477"/>
        </pc:sldMkLst>
        <pc:spChg chg="mod">
          <ac:chgData name="Alonso Vázquez Moyers" userId="ac06cf4a-6140-46d9-abe7-e356261de7ef" providerId="ADAL" clId="{BF631D9D-52FA-4652-B42A-61971D6F8C94}" dt="2024-02-22T03:06:20.158" v="290" actId="20577"/>
          <ac:spMkLst>
            <pc:docMk/>
            <pc:sldMk cId="0" sldId="477"/>
            <ac:spMk id="2" creationId="{00000000-0000-0000-0000-000000000000}"/>
          </ac:spMkLst>
        </pc:spChg>
        <pc:spChg chg="mod">
          <ac:chgData name="Alonso Vázquez Moyers" userId="ac06cf4a-6140-46d9-abe7-e356261de7ef" providerId="ADAL" clId="{BF631D9D-52FA-4652-B42A-61971D6F8C94}" dt="2024-01-26T18:52:14.097" v="211" actId="20577"/>
          <ac:spMkLst>
            <pc:docMk/>
            <pc:sldMk cId="0" sldId="477"/>
            <ac:spMk id="4" creationId="{00000000-0000-0000-0000-000000000000}"/>
          </ac:spMkLst>
        </pc:spChg>
      </pc:sldChg>
      <pc:sldChg chg="del">
        <pc:chgData name="Alonso Vázquez Moyers" userId="ac06cf4a-6140-46d9-abe7-e356261de7ef" providerId="ADAL" clId="{BF631D9D-52FA-4652-B42A-61971D6F8C94}" dt="2024-01-26T18:58:45.508" v="212" actId="47"/>
        <pc:sldMkLst>
          <pc:docMk/>
          <pc:sldMk cId="1945794182" sldId="524"/>
        </pc:sldMkLst>
      </pc:sldChg>
      <pc:sldChg chg="addSp delSp modSp mod">
        <pc:chgData name="Alonso Vázquez Moyers" userId="ac06cf4a-6140-46d9-abe7-e356261de7ef" providerId="ADAL" clId="{BF631D9D-52FA-4652-B42A-61971D6F8C94}" dt="2024-01-26T18:59:41.659" v="216" actId="478"/>
        <pc:sldMkLst>
          <pc:docMk/>
          <pc:sldMk cId="4212244110" sldId="526"/>
        </pc:sldMkLst>
        <pc:picChg chg="add del mod">
          <ac:chgData name="Alonso Vázquez Moyers" userId="ac06cf4a-6140-46d9-abe7-e356261de7ef" providerId="ADAL" clId="{BF631D9D-52FA-4652-B42A-61971D6F8C94}" dt="2024-01-26T18:59:41.659" v="216" actId="478"/>
          <ac:picMkLst>
            <pc:docMk/>
            <pc:sldMk cId="4212244110" sldId="526"/>
            <ac:picMk id="7" creationId="{D71044DB-137C-70BE-8964-3623074AC2A5}"/>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1CE84E-1588-4B45-8E4E-B475C499A9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C9C45226-843D-4A78-8FB6-661DFD71726C}">
      <dgm:prSet phldrT="[Texto]"/>
      <dgm:spPr/>
      <dgm:t>
        <a:bodyPr/>
        <a:lstStyle/>
        <a:p>
          <a:r>
            <a:rPr lang="es-MX" b="1" dirty="0">
              <a:solidFill>
                <a:schemeClr val="tx1"/>
              </a:solidFill>
            </a:rPr>
            <a:t>Comportamiento público y ética</a:t>
          </a:r>
        </a:p>
      </dgm:t>
    </dgm:pt>
    <dgm:pt modelId="{6EBD9597-7D15-445B-99A1-4C4FF138B320}" type="parTrans" cxnId="{99EFF761-5F2E-4C5D-B964-0A97072F44AD}">
      <dgm:prSet/>
      <dgm:spPr/>
      <dgm:t>
        <a:bodyPr/>
        <a:lstStyle/>
        <a:p>
          <a:endParaRPr lang="es-MX"/>
        </a:p>
      </dgm:t>
    </dgm:pt>
    <dgm:pt modelId="{1C9C67D4-6C8E-487C-8200-498799DB4818}" type="sibTrans" cxnId="{99EFF761-5F2E-4C5D-B964-0A97072F44AD}">
      <dgm:prSet/>
      <dgm:spPr/>
      <dgm:t>
        <a:bodyPr/>
        <a:lstStyle/>
        <a:p>
          <a:endParaRPr lang="es-MX"/>
        </a:p>
      </dgm:t>
    </dgm:pt>
    <dgm:pt modelId="{B7A5CCE3-9A45-47EB-B849-AD0999A102B2}">
      <dgm:prSet phldrT="[Texto]"/>
      <dgm:spPr/>
      <dgm:t>
        <a:bodyPr/>
        <a:lstStyle/>
        <a:p>
          <a:r>
            <a:rPr lang="es-MX" dirty="0"/>
            <a:t>¿Hasta dónde un actor político debe manifestar preferencias electorales?</a:t>
          </a:r>
        </a:p>
      </dgm:t>
    </dgm:pt>
    <dgm:pt modelId="{6889C802-F7EC-4516-AA2E-B51ED3B70846}" type="parTrans" cxnId="{8BE2FEF2-041A-41C4-8002-80C902206F6D}">
      <dgm:prSet/>
      <dgm:spPr/>
      <dgm:t>
        <a:bodyPr/>
        <a:lstStyle/>
        <a:p>
          <a:endParaRPr lang="es-MX"/>
        </a:p>
      </dgm:t>
    </dgm:pt>
    <dgm:pt modelId="{1DF15F08-703C-4B84-9B3E-5E77C3D14EDC}" type="sibTrans" cxnId="{8BE2FEF2-041A-41C4-8002-80C902206F6D}">
      <dgm:prSet/>
      <dgm:spPr/>
      <dgm:t>
        <a:bodyPr/>
        <a:lstStyle/>
        <a:p>
          <a:endParaRPr lang="es-MX"/>
        </a:p>
      </dgm:t>
    </dgm:pt>
    <dgm:pt modelId="{D7480498-BA55-49A1-BEB5-986C1CC9F3F3}">
      <dgm:prSet phldrT="[Texto]"/>
      <dgm:spPr/>
      <dgm:t>
        <a:bodyPr/>
        <a:lstStyle/>
        <a:p>
          <a:r>
            <a:rPr lang="es-MX" b="1" dirty="0">
              <a:solidFill>
                <a:schemeClr val="tx1"/>
              </a:solidFill>
            </a:rPr>
            <a:t>Comportamiento político y límites</a:t>
          </a:r>
        </a:p>
      </dgm:t>
    </dgm:pt>
    <dgm:pt modelId="{CB0DEBB0-EBB2-4CFB-BEE3-1E622E688BF9}" type="parTrans" cxnId="{CFE50855-B05E-4B63-A7C0-D64377251D56}">
      <dgm:prSet/>
      <dgm:spPr/>
      <dgm:t>
        <a:bodyPr/>
        <a:lstStyle/>
        <a:p>
          <a:endParaRPr lang="es-MX"/>
        </a:p>
      </dgm:t>
    </dgm:pt>
    <dgm:pt modelId="{45EE924E-0856-4668-A458-4AC214012790}" type="sibTrans" cxnId="{CFE50855-B05E-4B63-A7C0-D64377251D56}">
      <dgm:prSet/>
      <dgm:spPr/>
      <dgm:t>
        <a:bodyPr/>
        <a:lstStyle/>
        <a:p>
          <a:endParaRPr lang="es-MX"/>
        </a:p>
      </dgm:t>
    </dgm:pt>
    <dgm:pt modelId="{F97B0C8E-BB1B-494C-9150-9F2959A94D6D}">
      <dgm:prSet phldrT="[Texto]"/>
      <dgm:spPr/>
      <dgm:t>
        <a:bodyPr/>
        <a:lstStyle/>
        <a:p>
          <a:r>
            <a:rPr lang="es-MX" dirty="0"/>
            <a:t>¿Qué actores políticos deben manifestar preferencias?</a:t>
          </a:r>
        </a:p>
      </dgm:t>
    </dgm:pt>
    <dgm:pt modelId="{10EA8ABB-5879-43EA-B3B3-201029343826}" type="parTrans" cxnId="{243078F4-6696-4A78-84E7-540EA686F1E7}">
      <dgm:prSet/>
      <dgm:spPr/>
      <dgm:t>
        <a:bodyPr/>
        <a:lstStyle/>
        <a:p>
          <a:endParaRPr lang="es-MX"/>
        </a:p>
      </dgm:t>
    </dgm:pt>
    <dgm:pt modelId="{951F1089-92B4-4F09-85EB-197AD452F9F6}" type="sibTrans" cxnId="{243078F4-6696-4A78-84E7-540EA686F1E7}">
      <dgm:prSet/>
      <dgm:spPr/>
      <dgm:t>
        <a:bodyPr/>
        <a:lstStyle/>
        <a:p>
          <a:endParaRPr lang="es-MX"/>
        </a:p>
      </dgm:t>
    </dgm:pt>
    <dgm:pt modelId="{28148399-E695-47A6-9C05-3DC59F1F1D68}" type="pres">
      <dgm:prSet presAssocID="{B41CE84E-1588-4B45-8E4E-B475C499A9C4}" presName="linear" presStyleCnt="0">
        <dgm:presLayoutVars>
          <dgm:animLvl val="lvl"/>
          <dgm:resizeHandles val="exact"/>
        </dgm:presLayoutVars>
      </dgm:prSet>
      <dgm:spPr/>
    </dgm:pt>
    <dgm:pt modelId="{D0E3FCDD-1E82-447E-8F2B-2CFC42D64B4F}" type="pres">
      <dgm:prSet presAssocID="{C9C45226-843D-4A78-8FB6-661DFD71726C}" presName="parentText" presStyleLbl="node1" presStyleIdx="0" presStyleCnt="2" custLinFactNeighborY="2342">
        <dgm:presLayoutVars>
          <dgm:chMax val="0"/>
          <dgm:bulletEnabled val="1"/>
        </dgm:presLayoutVars>
      </dgm:prSet>
      <dgm:spPr/>
    </dgm:pt>
    <dgm:pt modelId="{72BC9A13-9794-41F8-A702-D43920EC7BA4}" type="pres">
      <dgm:prSet presAssocID="{C9C45226-843D-4A78-8FB6-661DFD71726C}" presName="childText" presStyleLbl="revTx" presStyleIdx="0" presStyleCnt="2">
        <dgm:presLayoutVars>
          <dgm:bulletEnabled val="1"/>
        </dgm:presLayoutVars>
      </dgm:prSet>
      <dgm:spPr/>
    </dgm:pt>
    <dgm:pt modelId="{095650E7-1E50-4E36-9444-A6B928C49D72}" type="pres">
      <dgm:prSet presAssocID="{D7480498-BA55-49A1-BEB5-986C1CC9F3F3}" presName="parentText" presStyleLbl="node1" presStyleIdx="1" presStyleCnt="2">
        <dgm:presLayoutVars>
          <dgm:chMax val="0"/>
          <dgm:bulletEnabled val="1"/>
        </dgm:presLayoutVars>
      </dgm:prSet>
      <dgm:spPr/>
    </dgm:pt>
    <dgm:pt modelId="{7AE8EA9F-F1AC-4262-8211-912F1489985B}" type="pres">
      <dgm:prSet presAssocID="{D7480498-BA55-49A1-BEB5-986C1CC9F3F3}" presName="childText" presStyleLbl="revTx" presStyleIdx="1" presStyleCnt="2">
        <dgm:presLayoutVars>
          <dgm:bulletEnabled val="1"/>
        </dgm:presLayoutVars>
      </dgm:prSet>
      <dgm:spPr/>
    </dgm:pt>
  </dgm:ptLst>
  <dgm:cxnLst>
    <dgm:cxn modelId="{F6935F02-DC75-416A-ADEC-7C12B88DBC57}" type="presOf" srcId="{D7480498-BA55-49A1-BEB5-986C1CC9F3F3}" destId="{095650E7-1E50-4E36-9444-A6B928C49D72}" srcOrd="0" destOrd="0" presId="urn:microsoft.com/office/officeart/2005/8/layout/vList2"/>
    <dgm:cxn modelId="{7412322F-DCF4-4BE6-B293-93C67FDFFCCB}" type="presOf" srcId="{F97B0C8E-BB1B-494C-9150-9F2959A94D6D}" destId="{7AE8EA9F-F1AC-4262-8211-912F1489985B}" srcOrd="0" destOrd="0" presId="urn:microsoft.com/office/officeart/2005/8/layout/vList2"/>
    <dgm:cxn modelId="{99EFF761-5F2E-4C5D-B964-0A97072F44AD}" srcId="{B41CE84E-1588-4B45-8E4E-B475C499A9C4}" destId="{C9C45226-843D-4A78-8FB6-661DFD71726C}" srcOrd="0" destOrd="0" parTransId="{6EBD9597-7D15-445B-99A1-4C4FF138B320}" sibTransId="{1C9C67D4-6C8E-487C-8200-498799DB4818}"/>
    <dgm:cxn modelId="{CFE50855-B05E-4B63-A7C0-D64377251D56}" srcId="{B41CE84E-1588-4B45-8E4E-B475C499A9C4}" destId="{D7480498-BA55-49A1-BEB5-986C1CC9F3F3}" srcOrd="1" destOrd="0" parTransId="{CB0DEBB0-EBB2-4CFB-BEE3-1E622E688BF9}" sibTransId="{45EE924E-0856-4668-A458-4AC214012790}"/>
    <dgm:cxn modelId="{A566EB85-DE65-4B57-879F-8C5E2A12BD9F}" type="presOf" srcId="{C9C45226-843D-4A78-8FB6-661DFD71726C}" destId="{D0E3FCDD-1E82-447E-8F2B-2CFC42D64B4F}" srcOrd="0" destOrd="0" presId="urn:microsoft.com/office/officeart/2005/8/layout/vList2"/>
    <dgm:cxn modelId="{87ED20CA-19A1-4D77-9662-7476175E5D45}" type="presOf" srcId="{B41CE84E-1588-4B45-8E4E-B475C499A9C4}" destId="{28148399-E695-47A6-9C05-3DC59F1F1D68}" srcOrd="0" destOrd="0" presId="urn:microsoft.com/office/officeart/2005/8/layout/vList2"/>
    <dgm:cxn modelId="{CDE577F0-0C5B-4BC7-AD4D-93CA1BA1F4B4}" type="presOf" srcId="{B7A5CCE3-9A45-47EB-B849-AD0999A102B2}" destId="{72BC9A13-9794-41F8-A702-D43920EC7BA4}" srcOrd="0" destOrd="0" presId="urn:microsoft.com/office/officeart/2005/8/layout/vList2"/>
    <dgm:cxn modelId="{8BE2FEF2-041A-41C4-8002-80C902206F6D}" srcId="{C9C45226-843D-4A78-8FB6-661DFD71726C}" destId="{B7A5CCE3-9A45-47EB-B849-AD0999A102B2}" srcOrd="0" destOrd="0" parTransId="{6889C802-F7EC-4516-AA2E-B51ED3B70846}" sibTransId="{1DF15F08-703C-4B84-9B3E-5E77C3D14EDC}"/>
    <dgm:cxn modelId="{243078F4-6696-4A78-84E7-540EA686F1E7}" srcId="{D7480498-BA55-49A1-BEB5-986C1CC9F3F3}" destId="{F97B0C8E-BB1B-494C-9150-9F2959A94D6D}" srcOrd="0" destOrd="0" parTransId="{10EA8ABB-5879-43EA-B3B3-201029343826}" sibTransId="{951F1089-92B4-4F09-85EB-197AD452F9F6}"/>
    <dgm:cxn modelId="{9029D440-23F7-482C-B206-FF7BB597EC17}" type="presParOf" srcId="{28148399-E695-47A6-9C05-3DC59F1F1D68}" destId="{D0E3FCDD-1E82-447E-8F2B-2CFC42D64B4F}" srcOrd="0" destOrd="0" presId="urn:microsoft.com/office/officeart/2005/8/layout/vList2"/>
    <dgm:cxn modelId="{67460A5C-00C7-4D38-98CD-F58CA1D532FC}" type="presParOf" srcId="{28148399-E695-47A6-9C05-3DC59F1F1D68}" destId="{72BC9A13-9794-41F8-A702-D43920EC7BA4}" srcOrd="1" destOrd="0" presId="urn:microsoft.com/office/officeart/2005/8/layout/vList2"/>
    <dgm:cxn modelId="{EE13E049-D91C-4C4A-9761-B59F196DD51C}" type="presParOf" srcId="{28148399-E695-47A6-9C05-3DC59F1F1D68}" destId="{095650E7-1E50-4E36-9444-A6B928C49D72}" srcOrd="2" destOrd="0" presId="urn:microsoft.com/office/officeart/2005/8/layout/vList2"/>
    <dgm:cxn modelId="{2CF39A4B-C2B1-46A8-958A-5081B1594FD2}" type="presParOf" srcId="{28148399-E695-47A6-9C05-3DC59F1F1D68}" destId="{7AE8EA9F-F1AC-4262-8211-912F1489985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5EC8F2-B715-4F5B-8ADD-EDB2FDCEB20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7FA33FA-CC84-4226-A9C7-293DBE2E7468}">
      <dgm:prSet/>
      <dgm:spPr/>
      <dgm:t>
        <a:bodyPr/>
        <a:lstStyle/>
        <a:p>
          <a:r>
            <a:rPr lang="es-MX" dirty="0">
              <a:solidFill>
                <a:schemeClr val="tx1"/>
              </a:solidFill>
            </a:rPr>
            <a:t>El imperativo categórico</a:t>
          </a:r>
          <a:endParaRPr lang="en-US" dirty="0">
            <a:solidFill>
              <a:schemeClr val="tx1"/>
            </a:solidFill>
          </a:endParaRPr>
        </a:p>
      </dgm:t>
    </dgm:pt>
    <dgm:pt modelId="{2FBE3B52-3B88-40F6-A4E8-53C4DAAC19D6}" type="parTrans" cxnId="{F8CCEFAC-2AF2-44A8-B272-34146F439E0E}">
      <dgm:prSet/>
      <dgm:spPr/>
      <dgm:t>
        <a:bodyPr/>
        <a:lstStyle/>
        <a:p>
          <a:endParaRPr lang="en-US"/>
        </a:p>
      </dgm:t>
    </dgm:pt>
    <dgm:pt modelId="{BD93FA2A-EEF1-4000-A4AC-0DAC91A5211E}" type="sibTrans" cxnId="{F8CCEFAC-2AF2-44A8-B272-34146F439E0E}">
      <dgm:prSet/>
      <dgm:spPr/>
      <dgm:t>
        <a:bodyPr/>
        <a:lstStyle/>
        <a:p>
          <a:endParaRPr lang="en-US"/>
        </a:p>
      </dgm:t>
    </dgm:pt>
    <dgm:pt modelId="{8E086AAA-4224-45B4-B647-F8C99ABB5D62}">
      <dgm:prSet/>
      <dgm:spPr/>
      <dgm:t>
        <a:bodyPr/>
        <a:lstStyle/>
        <a:p>
          <a:r>
            <a:rPr lang="es-MX" dirty="0">
              <a:solidFill>
                <a:schemeClr val="tx1"/>
              </a:solidFill>
            </a:rPr>
            <a:t>La ciudadanía democrática: la obediencia a la ley. </a:t>
          </a:r>
          <a:endParaRPr lang="en-US" dirty="0">
            <a:solidFill>
              <a:schemeClr val="tx1"/>
            </a:solidFill>
          </a:endParaRPr>
        </a:p>
      </dgm:t>
    </dgm:pt>
    <dgm:pt modelId="{A8DC10E8-3DA4-4B40-897F-BE3B7CB910EB}" type="parTrans" cxnId="{D319DB62-F307-4E22-85EF-C98618D63585}">
      <dgm:prSet/>
      <dgm:spPr/>
      <dgm:t>
        <a:bodyPr/>
        <a:lstStyle/>
        <a:p>
          <a:endParaRPr lang="en-US"/>
        </a:p>
      </dgm:t>
    </dgm:pt>
    <dgm:pt modelId="{9F22DBFB-33E8-4782-B83D-9FB27BF2B38D}" type="sibTrans" cxnId="{D319DB62-F307-4E22-85EF-C98618D63585}">
      <dgm:prSet/>
      <dgm:spPr/>
      <dgm:t>
        <a:bodyPr/>
        <a:lstStyle/>
        <a:p>
          <a:endParaRPr lang="en-US"/>
        </a:p>
      </dgm:t>
    </dgm:pt>
    <dgm:pt modelId="{A4D68161-E708-4003-BF60-D86D420A3FFA}">
      <dgm:prSet/>
      <dgm:spPr/>
      <dgm:t>
        <a:bodyPr/>
        <a:lstStyle/>
        <a:p>
          <a:r>
            <a:rPr lang="es-MX" dirty="0">
              <a:solidFill>
                <a:schemeClr val="tx1"/>
              </a:solidFill>
            </a:rPr>
            <a:t>¿Cuándo es justificable desobedecer la ley?</a:t>
          </a:r>
          <a:endParaRPr lang="en-US" dirty="0">
            <a:solidFill>
              <a:schemeClr val="tx1"/>
            </a:solidFill>
          </a:endParaRPr>
        </a:p>
      </dgm:t>
    </dgm:pt>
    <dgm:pt modelId="{659857F3-E6D9-41C0-8D63-65B270851510}" type="parTrans" cxnId="{5AA430AF-BC34-4AC5-866A-99C0631477CD}">
      <dgm:prSet/>
      <dgm:spPr/>
      <dgm:t>
        <a:bodyPr/>
        <a:lstStyle/>
        <a:p>
          <a:endParaRPr lang="en-US"/>
        </a:p>
      </dgm:t>
    </dgm:pt>
    <dgm:pt modelId="{A7CA1D73-977D-4325-8FBC-EC950B6EBBAB}" type="sibTrans" cxnId="{5AA430AF-BC34-4AC5-866A-99C0631477CD}">
      <dgm:prSet/>
      <dgm:spPr/>
      <dgm:t>
        <a:bodyPr/>
        <a:lstStyle/>
        <a:p>
          <a:endParaRPr lang="en-US"/>
        </a:p>
      </dgm:t>
    </dgm:pt>
    <dgm:pt modelId="{824264DD-B28A-456F-B935-F77A4A532549}">
      <dgm:prSet/>
      <dgm:spPr/>
      <dgm:t>
        <a:bodyPr/>
        <a:lstStyle/>
        <a:p>
          <a:r>
            <a:rPr lang="es-MX" dirty="0">
              <a:solidFill>
                <a:schemeClr val="tx1"/>
              </a:solidFill>
            </a:rPr>
            <a:t>Persona y significación.</a:t>
          </a:r>
          <a:endParaRPr lang="en-US" dirty="0">
            <a:solidFill>
              <a:schemeClr val="tx1"/>
            </a:solidFill>
          </a:endParaRPr>
        </a:p>
      </dgm:t>
    </dgm:pt>
    <dgm:pt modelId="{2C8C16EB-8AF6-4F62-B5A3-97A5DFC016D5}" type="parTrans" cxnId="{13FC1794-137D-42F1-933A-2413A22DEB80}">
      <dgm:prSet/>
      <dgm:spPr/>
      <dgm:t>
        <a:bodyPr/>
        <a:lstStyle/>
        <a:p>
          <a:endParaRPr lang="en-US"/>
        </a:p>
      </dgm:t>
    </dgm:pt>
    <dgm:pt modelId="{8FEA6970-DD13-416A-B3DE-D214CA4000EF}" type="sibTrans" cxnId="{13FC1794-137D-42F1-933A-2413A22DEB80}">
      <dgm:prSet/>
      <dgm:spPr/>
      <dgm:t>
        <a:bodyPr/>
        <a:lstStyle/>
        <a:p>
          <a:endParaRPr lang="en-US"/>
        </a:p>
      </dgm:t>
    </dgm:pt>
    <dgm:pt modelId="{CC0F4678-FED3-4CC0-BC15-6ADAF71C667F}">
      <dgm:prSet/>
      <dgm:spPr/>
      <dgm:t>
        <a:bodyPr/>
        <a:lstStyle/>
        <a:p>
          <a:r>
            <a:rPr lang="es-MX" dirty="0">
              <a:solidFill>
                <a:schemeClr val="tx1"/>
              </a:solidFill>
            </a:rPr>
            <a:t>¿y las estructuras sociales?</a:t>
          </a:r>
          <a:endParaRPr lang="en-US" dirty="0">
            <a:solidFill>
              <a:schemeClr val="tx1"/>
            </a:solidFill>
          </a:endParaRPr>
        </a:p>
      </dgm:t>
    </dgm:pt>
    <dgm:pt modelId="{8ADCDB79-7D07-47D5-A230-9338321F8B0B}" type="parTrans" cxnId="{386FB12A-2E22-4BC7-94A2-4082908A1E04}">
      <dgm:prSet/>
      <dgm:spPr/>
      <dgm:t>
        <a:bodyPr/>
        <a:lstStyle/>
        <a:p>
          <a:endParaRPr lang="en-US"/>
        </a:p>
      </dgm:t>
    </dgm:pt>
    <dgm:pt modelId="{00B42369-5704-423A-95CA-CDCF0433EA04}" type="sibTrans" cxnId="{386FB12A-2E22-4BC7-94A2-4082908A1E04}">
      <dgm:prSet/>
      <dgm:spPr/>
      <dgm:t>
        <a:bodyPr/>
        <a:lstStyle/>
        <a:p>
          <a:endParaRPr lang="en-US"/>
        </a:p>
      </dgm:t>
    </dgm:pt>
    <dgm:pt modelId="{033E6321-AD29-4DAB-A729-5730767F6D2E}" type="pres">
      <dgm:prSet presAssocID="{C95EC8F2-B715-4F5B-8ADD-EDB2FDCEB20F}" presName="linear" presStyleCnt="0">
        <dgm:presLayoutVars>
          <dgm:animLvl val="lvl"/>
          <dgm:resizeHandles val="exact"/>
        </dgm:presLayoutVars>
      </dgm:prSet>
      <dgm:spPr/>
    </dgm:pt>
    <dgm:pt modelId="{D6B7FCB7-EE7D-4488-A74E-AD75CA460D4D}" type="pres">
      <dgm:prSet presAssocID="{27FA33FA-CC84-4226-A9C7-293DBE2E7468}" presName="parentText" presStyleLbl="node1" presStyleIdx="0" presStyleCnt="5">
        <dgm:presLayoutVars>
          <dgm:chMax val="0"/>
          <dgm:bulletEnabled val="1"/>
        </dgm:presLayoutVars>
      </dgm:prSet>
      <dgm:spPr/>
    </dgm:pt>
    <dgm:pt modelId="{F1919B54-1379-4BB9-B710-3FE7FACB573D}" type="pres">
      <dgm:prSet presAssocID="{BD93FA2A-EEF1-4000-A4AC-0DAC91A5211E}" presName="spacer" presStyleCnt="0"/>
      <dgm:spPr/>
    </dgm:pt>
    <dgm:pt modelId="{995ED03D-DBD6-4E7D-9751-A848AF699247}" type="pres">
      <dgm:prSet presAssocID="{8E086AAA-4224-45B4-B647-F8C99ABB5D62}" presName="parentText" presStyleLbl="node1" presStyleIdx="1" presStyleCnt="5">
        <dgm:presLayoutVars>
          <dgm:chMax val="0"/>
          <dgm:bulletEnabled val="1"/>
        </dgm:presLayoutVars>
      </dgm:prSet>
      <dgm:spPr/>
    </dgm:pt>
    <dgm:pt modelId="{4356B2B2-D790-41CC-AA81-56598168BE7F}" type="pres">
      <dgm:prSet presAssocID="{9F22DBFB-33E8-4782-B83D-9FB27BF2B38D}" presName="spacer" presStyleCnt="0"/>
      <dgm:spPr/>
    </dgm:pt>
    <dgm:pt modelId="{76F1FBF5-8F73-46C4-ADC1-171DFBD9627B}" type="pres">
      <dgm:prSet presAssocID="{A4D68161-E708-4003-BF60-D86D420A3FFA}" presName="parentText" presStyleLbl="node1" presStyleIdx="2" presStyleCnt="5">
        <dgm:presLayoutVars>
          <dgm:chMax val="0"/>
          <dgm:bulletEnabled val="1"/>
        </dgm:presLayoutVars>
      </dgm:prSet>
      <dgm:spPr/>
    </dgm:pt>
    <dgm:pt modelId="{C2A20221-D46C-4AB7-83AB-B080B69AA1BA}" type="pres">
      <dgm:prSet presAssocID="{A7CA1D73-977D-4325-8FBC-EC950B6EBBAB}" presName="spacer" presStyleCnt="0"/>
      <dgm:spPr/>
    </dgm:pt>
    <dgm:pt modelId="{51CECA8E-103F-41A4-B73C-4B1E75CF29CC}" type="pres">
      <dgm:prSet presAssocID="{824264DD-B28A-456F-B935-F77A4A532549}" presName="parentText" presStyleLbl="node1" presStyleIdx="3" presStyleCnt="5">
        <dgm:presLayoutVars>
          <dgm:chMax val="0"/>
          <dgm:bulletEnabled val="1"/>
        </dgm:presLayoutVars>
      </dgm:prSet>
      <dgm:spPr/>
    </dgm:pt>
    <dgm:pt modelId="{7E6BB4DB-901A-4F2D-B163-B3BE991B78C1}" type="pres">
      <dgm:prSet presAssocID="{8FEA6970-DD13-416A-B3DE-D214CA4000EF}" presName="spacer" presStyleCnt="0"/>
      <dgm:spPr/>
    </dgm:pt>
    <dgm:pt modelId="{F0F0CF5F-A9BB-420D-9D84-9B12AA1A9D3B}" type="pres">
      <dgm:prSet presAssocID="{CC0F4678-FED3-4CC0-BC15-6ADAF71C667F}" presName="parentText" presStyleLbl="node1" presStyleIdx="4" presStyleCnt="5">
        <dgm:presLayoutVars>
          <dgm:chMax val="0"/>
          <dgm:bulletEnabled val="1"/>
        </dgm:presLayoutVars>
      </dgm:prSet>
      <dgm:spPr/>
    </dgm:pt>
  </dgm:ptLst>
  <dgm:cxnLst>
    <dgm:cxn modelId="{386FB12A-2E22-4BC7-94A2-4082908A1E04}" srcId="{C95EC8F2-B715-4F5B-8ADD-EDB2FDCEB20F}" destId="{CC0F4678-FED3-4CC0-BC15-6ADAF71C667F}" srcOrd="4" destOrd="0" parTransId="{8ADCDB79-7D07-47D5-A230-9338321F8B0B}" sibTransId="{00B42369-5704-423A-95CA-CDCF0433EA04}"/>
    <dgm:cxn modelId="{9DCEAC36-7988-4D1F-B68A-B2A372F0C24B}" type="presOf" srcId="{C95EC8F2-B715-4F5B-8ADD-EDB2FDCEB20F}" destId="{033E6321-AD29-4DAB-A729-5730767F6D2E}" srcOrd="0" destOrd="0" presId="urn:microsoft.com/office/officeart/2005/8/layout/vList2"/>
    <dgm:cxn modelId="{2F08B661-2F5D-46A5-857B-20775F6C1423}" type="presOf" srcId="{CC0F4678-FED3-4CC0-BC15-6ADAF71C667F}" destId="{F0F0CF5F-A9BB-420D-9D84-9B12AA1A9D3B}" srcOrd="0" destOrd="0" presId="urn:microsoft.com/office/officeart/2005/8/layout/vList2"/>
    <dgm:cxn modelId="{D319DB62-F307-4E22-85EF-C98618D63585}" srcId="{C95EC8F2-B715-4F5B-8ADD-EDB2FDCEB20F}" destId="{8E086AAA-4224-45B4-B647-F8C99ABB5D62}" srcOrd="1" destOrd="0" parTransId="{A8DC10E8-3DA4-4B40-897F-BE3B7CB910EB}" sibTransId="{9F22DBFB-33E8-4782-B83D-9FB27BF2B38D}"/>
    <dgm:cxn modelId="{F6CC5A7B-120E-4859-8475-793168566676}" type="presOf" srcId="{A4D68161-E708-4003-BF60-D86D420A3FFA}" destId="{76F1FBF5-8F73-46C4-ADC1-171DFBD9627B}" srcOrd="0" destOrd="0" presId="urn:microsoft.com/office/officeart/2005/8/layout/vList2"/>
    <dgm:cxn modelId="{13FC1794-137D-42F1-933A-2413A22DEB80}" srcId="{C95EC8F2-B715-4F5B-8ADD-EDB2FDCEB20F}" destId="{824264DD-B28A-456F-B935-F77A4A532549}" srcOrd="3" destOrd="0" parTransId="{2C8C16EB-8AF6-4F62-B5A3-97A5DFC016D5}" sibTransId="{8FEA6970-DD13-416A-B3DE-D214CA4000EF}"/>
    <dgm:cxn modelId="{F8CCEFAC-2AF2-44A8-B272-34146F439E0E}" srcId="{C95EC8F2-B715-4F5B-8ADD-EDB2FDCEB20F}" destId="{27FA33FA-CC84-4226-A9C7-293DBE2E7468}" srcOrd="0" destOrd="0" parTransId="{2FBE3B52-3B88-40F6-A4E8-53C4DAAC19D6}" sibTransId="{BD93FA2A-EEF1-4000-A4AC-0DAC91A5211E}"/>
    <dgm:cxn modelId="{5AA430AF-BC34-4AC5-866A-99C0631477CD}" srcId="{C95EC8F2-B715-4F5B-8ADD-EDB2FDCEB20F}" destId="{A4D68161-E708-4003-BF60-D86D420A3FFA}" srcOrd="2" destOrd="0" parTransId="{659857F3-E6D9-41C0-8D63-65B270851510}" sibTransId="{A7CA1D73-977D-4325-8FBC-EC950B6EBBAB}"/>
    <dgm:cxn modelId="{82D4C0B0-D6B3-48F4-84D5-CC21A917AE7B}" type="presOf" srcId="{8E086AAA-4224-45B4-B647-F8C99ABB5D62}" destId="{995ED03D-DBD6-4E7D-9751-A848AF699247}" srcOrd="0" destOrd="0" presId="urn:microsoft.com/office/officeart/2005/8/layout/vList2"/>
    <dgm:cxn modelId="{6678EBB4-58E1-445C-96C4-30DD6DD724DA}" type="presOf" srcId="{824264DD-B28A-456F-B935-F77A4A532549}" destId="{51CECA8E-103F-41A4-B73C-4B1E75CF29CC}" srcOrd="0" destOrd="0" presId="urn:microsoft.com/office/officeart/2005/8/layout/vList2"/>
    <dgm:cxn modelId="{46ABE4DD-4641-40FB-88B9-73C64D564A4F}" type="presOf" srcId="{27FA33FA-CC84-4226-A9C7-293DBE2E7468}" destId="{D6B7FCB7-EE7D-4488-A74E-AD75CA460D4D}" srcOrd="0" destOrd="0" presId="urn:microsoft.com/office/officeart/2005/8/layout/vList2"/>
    <dgm:cxn modelId="{D6BA6DC2-83F5-41CE-AAEE-1F1CA5ED8103}" type="presParOf" srcId="{033E6321-AD29-4DAB-A729-5730767F6D2E}" destId="{D6B7FCB7-EE7D-4488-A74E-AD75CA460D4D}" srcOrd="0" destOrd="0" presId="urn:microsoft.com/office/officeart/2005/8/layout/vList2"/>
    <dgm:cxn modelId="{EA95F05A-58F7-4937-882A-7035984F42E7}" type="presParOf" srcId="{033E6321-AD29-4DAB-A729-5730767F6D2E}" destId="{F1919B54-1379-4BB9-B710-3FE7FACB573D}" srcOrd="1" destOrd="0" presId="urn:microsoft.com/office/officeart/2005/8/layout/vList2"/>
    <dgm:cxn modelId="{588D7EAB-8604-43DB-8932-905907B10267}" type="presParOf" srcId="{033E6321-AD29-4DAB-A729-5730767F6D2E}" destId="{995ED03D-DBD6-4E7D-9751-A848AF699247}" srcOrd="2" destOrd="0" presId="urn:microsoft.com/office/officeart/2005/8/layout/vList2"/>
    <dgm:cxn modelId="{5340962E-D50A-4517-B704-07FD122A232A}" type="presParOf" srcId="{033E6321-AD29-4DAB-A729-5730767F6D2E}" destId="{4356B2B2-D790-41CC-AA81-56598168BE7F}" srcOrd="3" destOrd="0" presId="urn:microsoft.com/office/officeart/2005/8/layout/vList2"/>
    <dgm:cxn modelId="{93DB2505-0073-4884-A09F-6B6B46B7990A}" type="presParOf" srcId="{033E6321-AD29-4DAB-A729-5730767F6D2E}" destId="{76F1FBF5-8F73-46C4-ADC1-171DFBD9627B}" srcOrd="4" destOrd="0" presId="urn:microsoft.com/office/officeart/2005/8/layout/vList2"/>
    <dgm:cxn modelId="{7EB0CD64-0576-4D49-981D-2904B2DEDAD5}" type="presParOf" srcId="{033E6321-AD29-4DAB-A729-5730767F6D2E}" destId="{C2A20221-D46C-4AB7-83AB-B080B69AA1BA}" srcOrd="5" destOrd="0" presId="urn:microsoft.com/office/officeart/2005/8/layout/vList2"/>
    <dgm:cxn modelId="{71EB5656-56A3-4A49-8A98-B637CC45AC15}" type="presParOf" srcId="{033E6321-AD29-4DAB-A729-5730767F6D2E}" destId="{51CECA8E-103F-41A4-B73C-4B1E75CF29CC}" srcOrd="6" destOrd="0" presId="urn:microsoft.com/office/officeart/2005/8/layout/vList2"/>
    <dgm:cxn modelId="{45602A98-B6BA-4336-92D0-5528F70BB9E9}" type="presParOf" srcId="{033E6321-AD29-4DAB-A729-5730767F6D2E}" destId="{7E6BB4DB-901A-4F2D-B163-B3BE991B78C1}" srcOrd="7" destOrd="0" presId="urn:microsoft.com/office/officeart/2005/8/layout/vList2"/>
    <dgm:cxn modelId="{A39A7BD4-254A-4162-97C2-6CFBFC67A96E}" type="presParOf" srcId="{033E6321-AD29-4DAB-A729-5730767F6D2E}" destId="{F0F0CF5F-A9BB-420D-9D84-9B12AA1A9D3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3FCDD-1E82-447E-8F2B-2CFC42D64B4F}">
      <dsp:nvSpPr>
        <dsp:cNvPr id="0" name=""/>
        <dsp:cNvSpPr/>
      </dsp:nvSpPr>
      <dsp:spPr>
        <a:xfrm>
          <a:off x="0" y="32063"/>
          <a:ext cx="4038600" cy="11969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s-MX" sz="3100" b="1" kern="1200" dirty="0">
              <a:solidFill>
                <a:schemeClr val="tx1"/>
              </a:solidFill>
            </a:rPr>
            <a:t>Comportamiento público y ética</a:t>
          </a:r>
        </a:p>
      </dsp:txBody>
      <dsp:txXfrm>
        <a:off x="58428" y="90491"/>
        <a:ext cx="3921744" cy="1080053"/>
      </dsp:txXfrm>
    </dsp:sp>
    <dsp:sp modelId="{72BC9A13-9794-41F8-A702-D43920EC7BA4}">
      <dsp:nvSpPr>
        <dsp:cNvPr id="0" name=""/>
        <dsp:cNvSpPr/>
      </dsp:nvSpPr>
      <dsp:spPr>
        <a:xfrm>
          <a:off x="0" y="1204176"/>
          <a:ext cx="4038600" cy="1058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226"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s-MX" sz="2400" kern="1200" dirty="0"/>
            <a:t>¿Hasta dónde un actor político debe manifestar preferencias electorales?</a:t>
          </a:r>
        </a:p>
      </dsp:txBody>
      <dsp:txXfrm>
        <a:off x="0" y="1204176"/>
        <a:ext cx="4038600" cy="1058805"/>
      </dsp:txXfrm>
    </dsp:sp>
    <dsp:sp modelId="{095650E7-1E50-4E36-9444-A6B928C49D72}">
      <dsp:nvSpPr>
        <dsp:cNvPr id="0" name=""/>
        <dsp:cNvSpPr/>
      </dsp:nvSpPr>
      <dsp:spPr>
        <a:xfrm>
          <a:off x="0" y="2262981"/>
          <a:ext cx="4038600" cy="11969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s-MX" sz="3100" b="1" kern="1200" dirty="0">
              <a:solidFill>
                <a:schemeClr val="tx1"/>
              </a:solidFill>
            </a:rPr>
            <a:t>Comportamiento político y límites</a:t>
          </a:r>
        </a:p>
      </dsp:txBody>
      <dsp:txXfrm>
        <a:off x="58428" y="2321409"/>
        <a:ext cx="3921744" cy="1080053"/>
      </dsp:txXfrm>
    </dsp:sp>
    <dsp:sp modelId="{7AE8EA9F-F1AC-4262-8211-912F1489985B}">
      <dsp:nvSpPr>
        <dsp:cNvPr id="0" name=""/>
        <dsp:cNvSpPr/>
      </dsp:nvSpPr>
      <dsp:spPr>
        <a:xfrm>
          <a:off x="0" y="3459891"/>
          <a:ext cx="4038600" cy="1058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226"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s-MX" sz="2400" kern="1200" dirty="0"/>
            <a:t>¿Qué actores políticos deben manifestar preferencias?</a:t>
          </a:r>
        </a:p>
      </dsp:txBody>
      <dsp:txXfrm>
        <a:off x="0" y="3459891"/>
        <a:ext cx="4038600" cy="1058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7FCB7-EE7D-4488-A74E-AD75CA460D4D}">
      <dsp:nvSpPr>
        <dsp:cNvPr id="0" name=""/>
        <dsp:cNvSpPr/>
      </dsp:nvSpPr>
      <dsp:spPr>
        <a:xfrm>
          <a:off x="0" y="44886"/>
          <a:ext cx="403860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solidFill>
                <a:schemeClr val="tx1"/>
              </a:solidFill>
            </a:rPr>
            <a:t>El imperativo categórico</a:t>
          </a:r>
          <a:endParaRPr lang="en-US" sz="2200" kern="1200" dirty="0">
            <a:solidFill>
              <a:schemeClr val="tx1"/>
            </a:solidFill>
          </a:endParaRPr>
        </a:p>
      </dsp:txBody>
      <dsp:txXfrm>
        <a:off x="40837" y="85723"/>
        <a:ext cx="3956926" cy="754876"/>
      </dsp:txXfrm>
    </dsp:sp>
    <dsp:sp modelId="{995ED03D-DBD6-4E7D-9751-A848AF699247}">
      <dsp:nvSpPr>
        <dsp:cNvPr id="0" name=""/>
        <dsp:cNvSpPr/>
      </dsp:nvSpPr>
      <dsp:spPr>
        <a:xfrm>
          <a:off x="0" y="944796"/>
          <a:ext cx="403860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solidFill>
                <a:schemeClr val="tx1"/>
              </a:solidFill>
            </a:rPr>
            <a:t>La ciudadanía democrática: la obediencia a la ley. </a:t>
          </a:r>
          <a:endParaRPr lang="en-US" sz="2200" kern="1200" dirty="0">
            <a:solidFill>
              <a:schemeClr val="tx1"/>
            </a:solidFill>
          </a:endParaRPr>
        </a:p>
      </dsp:txBody>
      <dsp:txXfrm>
        <a:off x="40837" y="985633"/>
        <a:ext cx="3956926" cy="754876"/>
      </dsp:txXfrm>
    </dsp:sp>
    <dsp:sp modelId="{76F1FBF5-8F73-46C4-ADC1-171DFBD9627B}">
      <dsp:nvSpPr>
        <dsp:cNvPr id="0" name=""/>
        <dsp:cNvSpPr/>
      </dsp:nvSpPr>
      <dsp:spPr>
        <a:xfrm>
          <a:off x="0" y="1844706"/>
          <a:ext cx="403860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solidFill>
                <a:schemeClr val="tx1"/>
              </a:solidFill>
            </a:rPr>
            <a:t>¿Cuándo es justificable desobedecer la ley?</a:t>
          </a:r>
          <a:endParaRPr lang="en-US" sz="2200" kern="1200" dirty="0">
            <a:solidFill>
              <a:schemeClr val="tx1"/>
            </a:solidFill>
          </a:endParaRPr>
        </a:p>
      </dsp:txBody>
      <dsp:txXfrm>
        <a:off x="40837" y="1885543"/>
        <a:ext cx="3956926" cy="754876"/>
      </dsp:txXfrm>
    </dsp:sp>
    <dsp:sp modelId="{51CECA8E-103F-41A4-B73C-4B1E75CF29CC}">
      <dsp:nvSpPr>
        <dsp:cNvPr id="0" name=""/>
        <dsp:cNvSpPr/>
      </dsp:nvSpPr>
      <dsp:spPr>
        <a:xfrm>
          <a:off x="0" y="2744616"/>
          <a:ext cx="403860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solidFill>
                <a:schemeClr val="tx1"/>
              </a:solidFill>
            </a:rPr>
            <a:t>Persona y significación.</a:t>
          </a:r>
          <a:endParaRPr lang="en-US" sz="2200" kern="1200" dirty="0">
            <a:solidFill>
              <a:schemeClr val="tx1"/>
            </a:solidFill>
          </a:endParaRPr>
        </a:p>
      </dsp:txBody>
      <dsp:txXfrm>
        <a:off x="40837" y="2785453"/>
        <a:ext cx="3956926" cy="754876"/>
      </dsp:txXfrm>
    </dsp:sp>
    <dsp:sp modelId="{F0F0CF5F-A9BB-420D-9D84-9B12AA1A9D3B}">
      <dsp:nvSpPr>
        <dsp:cNvPr id="0" name=""/>
        <dsp:cNvSpPr/>
      </dsp:nvSpPr>
      <dsp:spPr>
        <a:xfrm>
          <a:off x="0" y="3644526"/>
          <a:ext cx="403860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solidFill>
                <a:schemeClr val="tx1"/>
              </a:solidFill>
            </a:rPr>
            <a:t>¿y las estructuras sociales?</a:t>
          </a:r>
          <a:endParaRPr lang="en-US" sz="2200" kern="1200" dirty="0">
            <a:solidFill>
              <a:schemeClr val="tx1"/>
            </a:solidFill>
          </a:endParaRPr>
        </a:p>
      </dsp:txBody>
      <dsp:txXfrm>
        <a:off x="40837" y="3685363"/>
        <a:ext cx="3956926" cy="7548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1D43F1-BF7C-487E-A3AD-3A25D3409521}" type="datetimeFigureOut">
              <a:rPr lang="es-MX" smtClean="0"/>
              <a:t>21/02/2024</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F4A199-9F04-4698-AD06-FDC531404FDA}" type="slidenum">
              <a:rPr lang="es-MX" smtClean="0"/>
              <a:t>‹Nº›</a:t>
            </a:fld>
            <a:endParaRPr lang="es-MX"/>
          </a:p>
        </p:txBody>
      </p:sp>
    </p:spTree>
    <p:extLst>
      <p:ext uri="{BB962C8B-B14F-4D97-AF65-F5344CB8AC3E}">
        <p14:creationId xmlns:p14="http://schemas.microsoft.com/office/powerpoint/2010/main" val="205934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endParaRPr lang="es-ES" dirty="0"/>
          </a:p>
        </p:txBody>
      </p:sp>
      <p:sp>
        <p:nvSpPr>
          <p:cNvPr id="4" name="Marcador de posición de número de diapositiva 3"/>
          <p:cNvSpPr>
            <a:spLocks noGrp="1"/>
          </p:cNvSpPr>
          <p:nvPr>
            <p:ph type="sldNum" sz="quarter" idx="10"/>
          </p:nvPr>
        </p:nvSpPr>
        <p:spPr/>
        <p:txBody>
          <a:bodyPr/>
          <a:lstStyle/>
          <a:p>
            <a:pPr>
              <a:defRPr/>
            </a:pPr>
            <a:fld id="{BAA94FDC-B4B0-4CED-80A2-C97753403C1E}" type="slidenum">
              <a:rPr lang="es-MX" smtClean="0"/>
              <a:pPr>
                <a:defRPr/>
              </a:pPr>
              <a:t>1</a:t>
            </a:fld>
            <a:endParaRPr lang="es-MX"/>
          </a:p>
        </p:txBody>
      </p:sp>
    </p:spTree>
    <p:extLst>
      <p:ext uri="{BB962C8B-B14F-4D97-AF65-F5344CB8AC3E}">
        <p14:creationId xmlns:p14="http://schemas.microsoft.com/office/powerpoint/2010/main" val="2904465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00F4A199-9F04-4698-AD06-FDC531404FDA}" type="slidenum">
              <a:rPr lang="es-MX" smtClean="0"/>
              <a:t>6</a:t>
            </a:fld>
            <a:endParaRPr lang="es-MX"/>
          </a:p>
        </p:txBody>
      </p:sp>
    </p:spTree>
    <p:extLst>
      <p:ext uri="{BB962C8B-B14F-4D97-AF65-F5344CB8AC3E}">
        <p14:creationId xmlns:p14="http://schemas.microsoft.com/office/powerpoint/2010/main" val="146720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000" b="1">
                <a:solidFill>
                  <a:srgbClr val="2A2559"/>
                </a:solidFill>
              </a:defRPr>
            </a:lvl1pPr>
          </a:lstStyle>
          <a:p>
            <a:r>
              <a:rPr lang="es-ES" dirty="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0147EF-1DF8-47A3-915D-70CE16069538}" type="datetimeFigureOut">
              <a:rPr lang="es-MX" smtClean="0"/>
              <a:t>21/02/2024</a:t>
            </a:fld>
            <a:endParaRPr lang="es-MX"/>
          </a:p>
        </p:txBody>
      </p:sp>
      <p:sp>
        <p:nvSpPr>
          <p:cNvPr id="5" name="Footer Placeholder 4"/>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208151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7459" y="996949"/>
            <a:ext cx="2949178" cy="956973"/>
          </a:xfrm>
        </p:spPr>
        <p:txBody>
          <a:bodyPr anchor="b">
            <a:normAutofit/>
          </a:bodyPr>
          <a:lstStyle>
            <a:lvl1pPr>
              <a:defRPr sz="2200" b="1"/>
            </a:lvl1pPr>
          </a:lstStyle>
          <a:p>
            <a:r>
              <a:rPr lang="es-ES" dirty="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29841" y="2105891"/>
            <a:ext cx="2949178" cy="375516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0147EF-1DF8-47A3-915D-70CE16069538}" type="datetimeFigureOut">
              <a:rPr lang="es-MX" smtClean="0"/>
              <a:t>21/02/2024</a:t>
            </a:fld>
            <a:endParaRPr lang="es-MX"/>
          </a:p>
        </p:txBody>
      </p:sp>
      <p:sp>
        <p:nvSpPr>
          <p:cNvPr id="6" name="Footer Placeholder 5"/>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308773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886691"/>
            <a:ext cx="7886700" cy="803998"/>
          </a:xfrm>
        </p:spPr>
        <p:txBody>
          <a:bodyPr>
            <a:noAutofit/>
          </a:bodyPr>
          <a:lstStyle>
            <a:lvl1pPr>
              <a:defRPr sz="3000"/>
            </a:lvl1pPr>
          </a:lstStyle>
          <a:p>
            <a:r>
              <a:rPr lang="es-ES" dirty="0"/>
              <a:t>Haga clic para modificar el estilo de título del patrón</a:t>
            </a:r>
            <a:endParaRPr lang="en-US" dirty="0"/>
          </a:p>
        </p:txBody>
      </p:sp>
      <p:sp>
        <p:nvSpPr>
          <p:cNvPr id="3" name="Vertical Text Placeholder 2"/>
          <p:cNvSpPr>
            <a:spLocks noGrp="1"/>
          </p:cNvSpPr>
          <p:nvPr>
            <p:ph type="body" orient="vert" idx="1"/>
          </p:nvPr>
        </p:nvSpPr>
        <p:spPr>
          <a:xfrm>
            <a:off x="628650" y="1825625"/>
            <a:ext cx="7886700" cy="414568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0147EF-1DF8-47A3-915D-70CE16069538}" type="datetimeFigureOut">
              <a:rPr lang="es-MX" smtClean="0"/>
              <a:t>21/02/2024</a:t>
            </a:fld>
            <a:endParaRPr lang="es-MX"/>
          </a:p>
        </p:txBody>
      </p:sp>
      <p:sp>
        <p:nvSpPr>
          <p:cNvPr id="5" name="Footer Placeholder 4"/>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2078070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052945"/>
            <a:ext cx="1971675" cy="4932219"/>
          </a:xfrm>
        </p:spPr>
        <p:txBody>
          <a:bodyPr vert="eaVert">
            <a:normAutofit/>
          </a:bodyPr>
          <a:lstStyle>
            <a:lvl1pPr>
              <a:defRPr sz="40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1052945"/>
            <a:ext cx="5800725" cy="493221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0147EF-1DF8-47A3-915D-70CE16069538}" type="datetimeFigureOut">
              <a:rPr lang="es-MX" smtClean="0"/>
              <a:t>21/02/2024</a:t>
            </a:fld>
            <a:endParaRPr lang="es-MX"/>
          </a:p>
        </p:txBody>
      </p:sp>
      <p:sp>
        <p:nvSpPr>
          <p:cNvPr id="5" name="Footer Placeholder 4"/>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350456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31C121-4B39-46AA-A86D-9688E772D22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33C3727E-AA1F-4CE1-950D-2FD69E908BFB}"/>
              </a:ext>
            </a:extLst>
          </p:cNvPr>
          <p:cNvSpPr>
            <a:spLocks noGrp="1"/>
          </p:cNvSpPr>
          <p:nvPr>
            <p:ph type="dt" sz="half" idx="10"/>
          </p:nvPr>
        </p:nvSpPr>
        <p:spPr/>
        <p:txBody>
          <a:bodyPr/>
          <a:lstStyle/>
          <a:p>
            <a:fld id="{090147EF-1DF8-47A3-915D-70CE16069538}" type="datetimeFigureOut">
              <a:rPr lang="es-MX" smtClean="0"/>
              <a:t>21/02/2024</a:t>
            </a:fld>
            <a:endParaRPr lang="es-MX"/>
          </a:p>
        </p:txBody>
      </p:sp>
      <p:sp>
        <p:nvSpPr>
          <p:cNvPr id="4" name="Marcador de pie de página 3">
            <a:extLst>
              <a:ext uri="{FF2B5EF4-FFF2-40B4-BE49-F238E27FC236}">
                <a16:creationId xmlns:a16="http://schemas.microsoft.com/office/drawing/2014/main" id="{78F4378D-686A-403D-AA28-9EC91AA91972}"/>
              </a:ext>
            </a:extLst>
          </p:cNvPr>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367499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988868" y="639908"/>
            <a:ext cx="7886700" cy="1050347"/>
          </a:xfrm>
        </p:spPr>
        <p:txBody>
          <a:bodyPr>
            <a:normAutofit/>
          </a:bodyPr>
          <a:lstStyle>
            <a:lvl1pPr algn="r">
              <a:defRPr sz="2500" b="1">
                <a:solidFill>
                  <a:srgbClr val="2A2559"/>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6695" y="1865456"/>
            <a:ext cx="8165523" cy="3911889"/>
          </a:xfrm>
        </p:spPr>
        <p:txBody>
          <a:bodyP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4" name="Date Placeholder 3"/>
          <p:cNvSpPr>
            <a:spLocks noGrp="1"/>
          </p:cNvSpPr>
          <p:nvPr>
            <p:ph type="dt" sz="half" idx="10"/>
          </p:nvPr>
        </p:nvSpPr>
        <p:spPr/>
        <p:txBody>
          <a:bodyPr/>
          <a:lstStyle/>
          <a:p>
            <a:fld id="{090147EF-1DF8-47A3-915D-70CE16069538}" type="datetimeFigureOut">
              <a:rPr lang="es-MX" smtClean="0"/>
              <a:t>21/02/2024</a:t>
            </a:fld>
            <a:endParaRPr lang="es-MX"/>
          </a:p>
        </p:txBody>
      </p:sp>
      <p:sp>
        <p:nvSpPr>
          <p:cNvPr id="5" name="Footer Placeholder 4"/>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142152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335667"/>
            <a:ext cx="7886700" cy="2852737"/>
          </a:xfrm>
        </p:spPr>
        <p:txBody>
          <a:bodyPr anchor="b">
            <a:normAutofit/>
          </a:bodyPr>
          <a:lstStyle>
            <a:lvl1pPr algn="ctr">
              <a:defRPr sz="5000" b="1">
                <a:solidFill>
                  <a:srgbClr val="2A2559"/>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275141"/>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0147EF-1DF8-47A3-915D-70CE16069538}" type="datetimeFigureOut">
              <a:rPr lang="es-MX" smtClean="0"/>
              <a:t>21/02/2024</a:t>
            </a:fld>
            <a:endParaRPr lang="es-MX"/>
          </a:p>
        </p:txBody>
      </p:sp>
      <p:sp>
        <p:nvSpPr>
          <p:cNvPr id="5" name="Footer Placeholder 4"/>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17104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28650" y="1011382"/>
            <a:ext cx="7886700" cy="679307"/>
          </a:xfrm>
        </p:spPr>
        <p:txBody>
          <a:bodyPr>
            <a:normAutofit/>
          </a:bodyPr>
          <a:lstStyle>
            <a:lvl1pPr algn="ctr">
              <a:defRPr sz="2500" b="1"/>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0147EF-1DF8-47A3-915D-70CE16069538}" type="datetimeFigureOut">
              <a:rPr lang="es-MX" smtClean="0"/>
              <a:t>21/02/2024</a:t>
            </a:fld>
            <a:endParaRPr lang="es-MX"/>
          </a:p>
        </p:txBody>
      </p:sp>
      <p:sp>
        <p:nvSpPr>
          <p:cNvPr id="6" name="Footer Placeholder 5"/>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125194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668337"/>
            <a:ext cx="7886700" cy="1022352"/>
          </a:xfrm>
        </p:spPr>
        <p:txBody>
          <a:bodyPr>
            <a:normAutofit/>
          </a:bodyPr>
          <a:lstStyle>
            <a:lvl1pPr algn="ctr">
              <a:defRPr sz="2500" b="1"/>
            </a:lvl1p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lgn="jus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lgn="jus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0147EF-1DF8-47A3-915D-70CE16069538}" type="datetimeFigureOut">
              <a:rPr lang="es-MX" smtClean="0"/>
              <a:t>21/02/2024</a:t>
            </a:fld>
            <a:endParaRPr lang="es-MX"/>
          </a:p>
        </p:txBody>
      </p:sp>
      <p:sp>
        <p:nvSpPr>
          <p:cNvPr id="8" name="Footer Placeholder 7"/>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1600245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97031" y="850036"/>
            <a:ext cx="8149937" cy="992620"/>
          </a:xfrm>
        </p:spPr>
        <p:txBody>
          <a:bodyPr/>
          <a:lstStyle>
            <a:lvl1pPr algn="r">
              <a:defRPr sz="2500" b="1">
                <a:solidFill>
                  <a:srgbClr val="2A2559"/>
                </a:solidFill>
              </a:defRPr>
            </a:lvl1pPr>
          </a:lstStyle>
          <a:p>
            <a:r>
              <a:rPr lang="es-ES" dirty="0"/>
              <a:t>Haga clic para modificar el estilo de título del patrón</a:t>
            </a:r>
            <a:endParaRPr lang="en-US" dirty="0"/>
          </a:p>
        </p:txBody>
      </p:sp>
      <p:sp>
        <p:nvSpPr>
          <p:cNvPr id="3" name="Date Placeholder 2"/>
          <p:cNvSpPr>
            <a:spLocks noGrp="1"/>
          </p:cNvSpPr>
          <p:nvPr>
            <p:ph type="dt" sz="half" idx="10"/>
          </p:nvPr>
        </p:nvSpPr>
        <p:spPr/>
        <p:txBody>
          <a:bodyPr/>
          <a:lstStyle/>
          <a:p>
            <a:fld id="{090147EF-1DF8-47A3-915D-70CE16069538}" type="datetimeFigureOut">
              <a:rPr lang="es-MX" smtClean="0"/>
              <a:t>21/02/2024</a:t>
            </a:fld>
            <a:endParaRPr lang="es-MX"/>
          </a:p>
        </p:txBody>
      </p:sp>
      <p:sp>
        <p:nvSpPr>
          <p:cNvPr id="4" name="Footer Placeholder 3"/>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2581010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147EF-1DF8-47A3-915D-70CE16069538}" type="datetimeFigureOut">
              <a:rPr lang="es-MX" smtClean="0"/>
              <a:t>21/02/2024</a:t>
            </a:fld>
            <a:endParaRPr lang="es-MX"/>
          </a:p>
        </p:txBody>
      </p:sp>
      <p:sp>
        <p:nvSpPr>
          <p:cNvPr id="3" name="Footer Placeholder 2"/>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1853441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lgn="just">
              <a:defRPr sz="2400" b="1"/>
            </a:lvl1pPr>
          </a:lstStyle>
          <a:p>
            <a:r>
              <a:rPr lang="es-ES" dirty="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0147EF-1DF8-47A3-915D-70CE16069538}" type="datetimeFigureOut">
              <a:rPr lang="es-MX" smtClean="0"/>
              <a:t>21/02/2024</a:t>
            </a:fld>
            <a:endParaRPr lang="es-MX"/>
          </a:p>
        </p:txBody>
      </p:sp>
      <p:sp>
        <p:nvSpPr>
          <p:cNvPr id="6" name="Footer Placeholder 5"/>
          <p:cNvSpPr>
            <a:spLocks noGrp="1"/>
          </p:cNvSpPr>
          <p:nvPr>
            <p:ph type="ftr" sz="quarter" idx="11"/>
          </p:nvPr>
        </p:nvSpPr>
        <p:spPr/>
        <p:txBody>
          <a:bodyPr/>
          <a:lstStyle/>
          <a:p>
            <a:endParaRPr lang="es-MX"/>
          </a:p>
        </p:txBody>
      </p:sp>
    </p:spTree>
    <p:extLst>
      <p:ext uri="{BB962C8B-B14F-4D97-AF65-F5344CB8AC3E}">
        <p14:creationId xmlns:p14="http://schemas.microsoft.com/office/powerpoint/2010/main" val="406271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5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891599"/>
            <a:ext cx="7886700" cy="94672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2038350"/>
            <a:ext cx="7886700" cy="363306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147EF-1DF8-47A3-915D-70CE16069538}" type="datetimeFigureOut">
              <a:rPr lang="es-MX" smtClean="0"/>
              <a:t>21/02/2024</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Tree>
    <p:extLst>
      <p:ext uri="{BB962C8B-B14F-4D97-AF65-F5344CB8AC3E}">
        <p14:creationId xmlns:p14="http://schemas.microsoft.com/office/powerpoint/2010/main" val="319121531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ctr" defTabSz="9144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Jqc1iJzPrhU"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www.te.gob.mx/eje/" TargetMode="External"/><Relationship Id="rId2" Type="http://schemas.openxmlformats.org/officeDocument/2006/relationships/hyperlink" Target="http://www.te.gob.m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6.xml"/><Relationship Id="rId1" Type="http://schemas.openxmlformats.org/officeDocument/2006/relationships/slideLayout" Target="../slideLayouts/slideLayout8.xml"/><Relationship Id="rId4" Type="http://schemas.openxmlformats.org/officeDocument/2006/relationships/slide" Target="slide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ociologiadivertida.blogspot.com/2016/03/i-la-burocracia-segun-max-weber.html"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revistas.juridicas.unam.mx/index.php/hechos-y-derechos/article/view/11761/13583"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7742" y="2754495"/>
            <a:ext cx="7632847" cy="1558925"/>
          </a:xfrm>
        </p:spPr>
        <p:txBody>
          <a:bodyPr>
            <a:normAutofit fontScale="90000"/>
          </a:bodyPr>
          <a:lstStyle/>
          <a:p>
            <a:pPr>
              <a:defRPr/>
            </a:pPr>
            <a:r>
              <a:rPr lang="es-MX" sz="2400" b="1" kern="1200" dirty="0">
                <a:solidFill>
                  <a:srgbClr val="0E502B"/>
                </a:solidFill>
                <a:latin typeface="Tahoma" pitchFamily="34" charset="0"/>
                <a:cs typeface="+mj-cs"/>
              </a:rPr>
              <a:t>Curso: prevención de delitos y responsabilidades administrativas</a:t>
            </a:r>
            <a:br>
              <a:rPr lang="es-MX" sz="2400" b="1" kern="1200" dirty="0">
                <a:solidFill>
                  <a:srgbClr val="0E502B"/>
                </a:solidFill>
                <a:latin typeface="Tahoma" pitchFamily="34" charset="0"/>
                <a:cs typeface="+mj-cs"/>
              </a:rPr>
            </a:br>
            <a:br>
              <a:rPr lang="es-MX" sz="2400" dirty="0">
                <a:solidFill>
                  <a:srgbClr val="0E502B"/>
                </a:solidFill>
                <a:latin typeface="Tahoma" pitchFamily="34" charset="0"/>
              </a:rPr>
            </a:br>
            <a:br>
              <a:rPr lang="es-MX" sz="2400" dirty="0">
                <a:solidFill>
                  <a:srgbClr val="0E502B"/>
                </a:solidFill>
                <a:latin typeface="Tahoma" pitchFamily="34" charset="0"/>
              </a:rPr>
            </a:br>
            <a:br>
              <a:rPr lang="es-MX" sz="2400" dirty="0">
                <a:solidFill>
                  <a:srgbClr val="0E502B"/>
                </a:solidFill>
                <a:latin typeface="Tahoma" pitchFamily="34" charset="0"/>
              </a:rPr>
            </a:br>
            <a:r>
              <a:rPr lang="es-MX" sz="2400" dirty="0">
                <a:solidFill>
                  <a:srgbClr val="0E502B"/>
                </a:solidFill>
                <a:latin typeface="Tahoma" pitchFamily="34" charset="0"/>
              </a:rPr>
              <a:t>Tribunal Electoral </a:t>
            </a:r>
            <a:r>
              <a:rPr lang="es-MX" sz="2400">
                <a:solidFill>
                  <a:srgbClr val="0E502B"/>
                </a:solidFill>
                <a:latin typeface="Tahoma" pitchFamily="34" charset="0"/>
              </a:rPr>
              <a:t>de Tabasco</a:t>
            </a:r>
            <a:br>
              <a:rPr lang="es-MX" sz="2400" dirty="0">
                <a:solidFill>
                  <a:srgbClr val="0E502B"/>
                </a:solidFill>
                <a:latin typeface="Tahoma" pitchFamily="34" charset="0"/>
              </a:rPr>
            </a:br>
            <a:r>
              <a:rPr lang="es-MX" sz="2400" dirty="0">
                <a:solidFill>
                  <a:srgbClr val="0E502B"/>
                </a:solidFill>
                <a:latin typeface="Tahoma" pitchFamily="34" charset="0"/>
              </a:rPr>
              <a:t>Villahermosa, Tabasco, 22 de febr.</a:t>
            </a:r>
            <a:br>
              <a:rPr lang="es-MX" sz="2400" dirty="0">
                <a:solidFill>
                  <a:srgbClr val="0E502B"/>
                </a:solidFill>
                <a:latin typeface="Tahoma" pitchFamily="34" charset="0"/>
              </a:rPr>
            </a:br>
            <a:r>
              <a:rPr lang="es-MX" sz="2400" dirty="0">
                <a:solidFill>
                  <a:srgbClr val="0E502B"/>
                </a:solidFill>
                <a:latin typeface="Tahoma" pitchFamily="34" charset="0"/>
              </a:rPr>
              <a:t>ero de 2024</a:t>
            </a:r>
            <a:br>
              <a:rPr lang="es-MX" sz="2400" dirty="0">
                <a:solidFill>
                  <a:srgbClr val="0E502B"/>
                </a:solidFill>
                <a:latin typeface="Tahoma" pitchFamily="34" charset="0"/>
              </a:rPr>
            </a:br>
            <a:endParaRPr lang="es-MX" sz="2400" b="1" kern="1200" dirty="0">
              <a:solidFill>
                <a:srgbClr val="0E502B"/>
              </a:solidFill>
              <a:latin typeface="Tahoma" pitchFamily="34" charset="0"/>
              <a:cs typeface="+mj-cs"/>
            </a:endParaRPr>
          </a:p>
        </p:txBody>
      </p:sp>
      <p:sp>
        <p:nvSpPr>
          <p:cNvPr id="4" name="3 CuadroTexto"/>
          <p:cNvSpPr txBox="1"/>
          <p:nvPr/>
        </p:nvSpPr>
        <p:spPr>
          <a:xfrm>
            <a:off x="1547664" y="4653136"/>
            <a:ext cx="6048672" cy="830997"/>
          </a:xfrm>
          <a:prstGeom prst="rect">
            <a:avLst/>
          </a:prstGeom>
          <a:noFill/>
        </p:spPr>
        <p:txBody>
          <a:bodyPr wrap="square" rtlCol="0">
            <a:spAutoFit/>
          </a:bodyPr>
          <a:lstStyle/>
          <a:p>
            <a:pPr algn="ctr"/>
            <a:endParaRPr lang="es-MX" sz="1600" b="1" dirty="0"/>
          </a:p>
          <a:p>
            <a:pPr algn="ctr"/>
            <a:r>
              <a:rPr lang="es-MX" sz="1600" b="1" dirty="0"/>
              <a:t>Dr. Alonso Vázquez Moyers</a:t>
            </a:r>
          </a:p>
          <a:p>
            <a:pPr algn="ctr"/>
            <a:r>
              <a:rPr lang="es-MX" sz="1600" b="1" dirty="0"/>
              <a:t>Escuela Judicial Electoral</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89203FF6-D295-EBCE-5722-DF94E4520282}"/>
              </a:ext>
            </a:extLst>
          </p:cNvPr>
          <p:cNvSpPr>
            <a:spLocks noGrp="1"/>
          </p:cNvSpPr>
          <p:nvPr>
            <p:ph type="title"/>
          </p:nvPr>
        </p:nvSpPr>
        <p:spPr>
          <a:xfrm>
            <a:off x="457200" y="629816"/>
            <a:ext cx="8229600" cy="926976"/>
          </a:xfrm>
        </p:spPr>
        <p:txBody>
          <a:bodyPr>
            <a:normAutofit/>
          </a:bodyPr>
          <a:lstStyle/>
          <a:p>
            <a:r>
              <a:rPr lang="en-US" dirty="0" err="1"/>
              <a:t>Actores</a:t>
            </a:r>
            <a:r>
              <a:rPr lang="en-US" dirty="0"/>
              <a:t> politicos </a:t>
            </a:r>
            <a:r>
              <a:rPr lang="en-US" dirty="0" err="1"/>
              <a:t>relevantes</a:t>
            </a:r>
            <a:endParaRPr lang="en-US" dirty="0"/>
          </a:p>
        </p:txBody>
      </p:sp>
      <p:pic>
        <p:nvPicPr>
          <p:cNvPr id="1026" name="Picture 2" descr="Actores políticos tienen responsabilidad en la violencia en línea contra  mujeres periodistas">
            <a:extLst>
              <a:ext uri="{FF2B5EF4-FFF2-40B4-BE49-F238E27FC236}">
                <a16:creationId xmlns:a16="http://schemas.microsoft.com/office/drawing/2014/main" id="{B7EF3AB3-E7CE-769A-6FB0-5A4529E2FD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200" y="2519429"/>
            <a:ext cx="4038600" cy="2687504"/>
          </a:xfrm>
          <a:prstGeom prst="rect">
            <a:avLst/>
          </a:prstGeom>
          <a:solidFill>
            <a:srgbClr val="FFFFFF"/>
          </a:solidFill>
        </p:spPr>
      </p:pic>
      <p:sp>
        <p:nvSpPr>
          <p:cNvPr id="3" name="Marcador de contenido 2">
            <a:extLst>
              <a:ext uri="{FF2B5EF4-FFF2-40B4-BE49-F238E27FC236}">
                <a16:creationId xmlns:a16="http://schemas.microsoft.com/office/drawing/2014/main" id="{C23885C4-F032-490E-8F6C-D3B8DFABDA55}"/>
              </a:ext>
            </a:extLst>
          </p:cNvPr>
          <p:cNvSpPr>
            <a:spLocks noGrp="1"/>
          </p:cNvSpPr>
          <p:nvPr>
            <p:ph sz="half" idx="2"/>
          </p:nvPr>
        </p:nvSpPr>
        <p:spPr>
          <a:xfrm>
            <a:off x="4648200" y="1600200"/>
            <a:ext cx="4038600" cy="4525963"/>
          </a:xfrm>
        </p:spPr>
        <p:txBody>
          <a:bodyPr>
            <a:normAutofit fontScale="92500" lnSpcReduction="20000"/>
          </a:bodyPr>
          <a:lstStyle/>
          <a:p>
            <a:pPr>
              <a:lnSpc>
                <a:spcPct val="90000"/>
              </a:lnSpc>
            </a:pPr>
            <a:r>
              <a:rPr lang="es-MX" sz="2000"/>
              <a:t>¿Quiénes son?</a:t>
            </a:r>
          </a:p>
          <a:p>
            <a:pPr>
              <a:lnSpc>
                <a:spcPct val="90000"/>
              </a:lnSpc>
            </a:pPr>
            <a:endParaRPr lang="es-MX" sz="2000"/>
          </a:p>
          <a:p>
            <a:pPr marL="0" indent="0">
              <a:lnSpc>
                <a:spcPct val="90000"/>
              </a:lnSpc>
              <a:buNone/>
            </a:pPr>
            <a:r>
              <a:rPr lang="es-MX" sz="2000"/>
              <a:t>Partidos Políticos</a:t>
            </a:r>
          </a:p>
          <a:p>
            <a:pPr marL="0" indent="0">
              <a:lnSpc>
                <a:spcPct val="90000"/>
              </a:lnSpc>
              <a:buNone/>
            </a:pPr>
            <a:endParaRPr lang="es-MX" sz="2000"/>
          </a:p>
          <a:p>
            <a:pPr marL="0" indent="0">
              <a:lnSpc>
                <a:spcPct val="90000"/>
              </a:lnSpc>
              <a:buNone/>
            </a:pPr>
            <a:r>
              <a:rPr lang="es-MX" sz="2000" err="1"/>
              <a:t>Funcionari@s</a:t>
            </a:r>
            <a:r>
              <a:rPr lang="es-MX" sz="2000"/>
              <a:t> públicos</a:t>
            </a:r>
          </a:p>
          <a:p>
            <a:pPr marL="0" indent="0">
              <a:lnSpc>
                <a:spcPct val="90000"/>
              </a:lnSpc>
              <a:buNone/>
            </a:pPr>
            <a:endParaRPr lang="es-MX" sz="2000"/>
          </a:p>
          <a:p>
            <a:pPr marL="0" indent="0">
              <a:lnSpc>
                <a:spcPct val="90000"/>
              </a:lnSpc>
              <a:buNone/>
            </a:pPr>
            <a:r>
              <a:rPr lang="es-MX" sz="2000" err="1"/>
              <a:t>Funcionari@s</a:t>
            </a:r>
            <a:r>
              <a:rPr lang="es-MX" sz="2000"/>
              <a:t> de casilla</a:t>
            </a:r>
          </a:p>
          <a:p>
            <a:pPr marL="0" indent="0">
              <a:lnSpc>
                <a:spcPct val="90000"/>
              </a:lnSpc>
              <a:buNone/>
            </a:pPr>
            <a:endParaRPr lang="es-MX" sz="2000"/>
          </a:p>
          <a:p>
            <a:pPr marL="0" indent="0">
              <a:lnSpc>
                <a:spcPct val="90000"/>
              </a:lnSpc>
              <a:buNone/>
            </a:pPr>
            <a:r>
              <a:rPr lang="es-MX" sz="2000"/>
              <a:t>Ministros de culto</a:t>
            </a:r>
          </a:p>
          <a:p>
            <a:pPr marL="0" indent="0">
              <a:lnSpc>
                <a:spcPct val="90000"/>
              </a:lnSpc>
              <a:buNone/>
            </a:pPr>
            <a:endParaRPr lang="es-MX" sz="2000"/>
          </a:p>
          <a:p>
            <a:pPr marL="0" indent="0">
              <a:lnSpc>
                <a:spcPct val="90000"/>
              </a:lnSpc>
              <a:buNone/>
            </a:pPr>
            <a:r>
              <a:rPr lang="es-MX" sz="2000"/>
              <a:t>Fedatarios públicos</a:t>
            </a:r>
          </a:p>
          <a:p>
            <a:pPr marL="0" indent="0">
              <a:lnSpc>
                <a:spcPct val="90000"/>
              </a:lnSpc>
              <a:buNone/>
            </a:pPr>
            <a:endParaRPr lang="es-MX" sz="2000"/>
          </a:p>
          <a:p>
            <a:pPr marL="0" indent="0">
              <a:lnSpc>
                <a:spcPct val="90000"/>
              </a:lnSpc>
              <a:buNone/>
            </a:pPr>
            <a:r>
              <a:rPr lang="es-MX" sz="2000"/>
              <a:t>Medios de comunicación</a:t>
            </a:r>
          </a:p>
        </p:txBody>
      </p:sp>
    </p:spTree>
    <p:extLst>
      <p:ext uri="{BB962C8B-B14F-4D97-AF65-F5344CB8AC3E}">
        <p14:creationId xmlns:p14="http://schemas.microsoft.com/office/powerpoint/2010/main" val="2704910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F7DECA-1717-4A85-A767-465F91FF6C3F}"/>
              </a:ext>
            </a:extLst>
          </p:cNvPr>
          <p:cNvSpPr>
            <a:spLocks noGrp="1"/>
          </p:cNvSpPr>
          <p:nvPr>
            <p:ph type="title"/>
          </p:nvPr>
        </p:nvSpPr>
        <p:spPr/>
        <p:txBody>
          <a:bodyPr/>
          <a:lstStyle/>
          <a:p>
            <a:r>
              <a:rPr lang="es-MX" sz="3200" dirty="0"/>
              <a:t>¿Qué es la acción política?</a:t>
            </a:r>
          </a:p>
        </p:txBody>
      </p:sp>
      <p:graphicFrame>
        <p:nvGraphicFramePr>
          <p:cNvPr id="5" name="Marcador de contenido 4">
            <a:extLst>
              <a:ext uri="{FF2B5EF4-FFF2-40B4-BE49-F238E27FC236}">
                <a16:creationId xmlns:a16="http://schemas.microsoft.com/office/drawing/2014/main" id="{E3EFD8BE-B189-F006-127F-DE38360A6B79}"/>
              </a:ext>
            </a:extLst>
          </p:cNvPr>
          <p:cNvGraphicFramePr>
            <a:graphicFrameLocks noGrp="1"/>
          </p:cNvGraphicFramePr>
          <p:nvPr>
            <p:ph sz="half" idx="2"/>
          </p:nvPr>
        </p:nvGraphicFramePr>
        <p:xfrm>
          <a:off x="2771800" y="1667665"/>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4159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F1FAD-5337-41C6-80FF-134AED0CEDFC}"/>
              </a:ext>
            </a:extLst>
          </p:cNvPr>
          <p:cNvSpPr>
            <a:spLocks noGrp="1"/>
          </p:cNvSpPr>
          <p:nvPr>
            <p:ph type="title"/>
          </p:nvPr>
        </p:nvSpPr>
        <p:spPr/>
        <p:txBody>
          <a:bodyPr/>
          <a:lstStyle/>
          <a:p>
            <a:r>
              <a:rPr lang="es-MX" sz="3200" dirty="0"/>
              <a:t>“</a:t>
            </a:r>
            <a:r>
              <a:rPr lang="es-MX" sz="3200" dirty="0" err="1"/>
              <a:t>Endorsement</a:t>
            </a:r>
            <a:r>
              <a:rPr lang="es-MX" sz="3200" dirty="0"/>
              <a:t>”</a:t>
            </a:r>
          </a:p>
        </p:txBody>
      </p:sp>
      <p:sp>
        <p:nvSpPr>
          <p:cNvPr id="3" name="Marcador de contenido 2">
            <a:extLst>
              <a:ext uri="{FF2B5EF4-FFF2-40B4-BE49-F238E27FC236}">
                <a16:creationId xmlns:a16="http://schemas.microsoft.com/office/drawing/2014/main" id="{DE7346F3-B260-4042-A4C9-6D8534287B9B}"/>
              </a:ext>
            </a:extLst>
          </p:cNvPr>
          <p:cNvSpPr>
            <a:spLocks noGrp="1"/>
          </p:cNvSpPr>
          <p:nvPr>
            <p:ph sz="half" idx="1"/>
          </p:nvPr>
        </p:nvSpPr>
        <p:spPr/>
        <p:txBody>
          <a:bodyPr/>
          <a:lstStyle/>
          <a:p>
            <a:pPr algn="just"/>
            <a:endParaRPr lang="es-MX" sz="2800" dirty="0"/>
          </a:p>
          <a:p>
            <a:pPr algn="just"/>
            <a:r>
              <a:rPr lang="es-MX" sz="2800" dirty="0"/>
              <a:t>La conjunción entre plataformas electorales, partidos políticos y medios de comunicación</a:t>
            </a:r>
          </a:p>
        </p:txBody>
      </p:sp>
      <p:sp>
        <p:nvSpPr>
          <p:cNvPr id="6" name="CuadroTexto 5">
            <a:extLst>
              <a:ext uri="{FF2B5EF4-FFF2-40B4-BE49-F238E27FC236}">
                <a16:creationId xmlns:a16="http://schemas.microsoft.com/office/drawing/2014/main" id="{30657AEB-4700-2B84-8446-F7CD446E2FFD}"/>
              </a:ext>
            </a:extLst>
          </p:cNvPr>
          <p:cNvSpPr txBox="1"/>
          <p:nvPr/>
        </p:nvSpPr>
        <p:spPr>
          <a:xfrm>
            <a:off x="5004047" y="2908790"/>
            <a:ext cx="3692685" cy="1200329"/>
          </a:xfrm>
          <a:prstGeom prst="rect">
            <a:avLst/>
          </a:prstGeom>
          <a:noFill/>
        </p:spPr>
        <p:txBody>
          <a:bodyPr wrap="square">
            <a:spAutoFit/>
          </a:bodyPr>
          <a:lstStyle/>
          <a:p>
            <a:r>
              <a:rPr lang="es-MX" dirty="0">
                <a:hlinkClick r:id="rId2"/>
              </a:rPr>
              <a:t>https://www.youtube.com/watch?v=Jqc1iJzPrhU</a:t>
            </a:r>
            <a:endParaRPr lang="es-MX" dirty="0"/>
          </a:p>
          <a:p>
            <a:endParaRPr lang="es-MX" dirty="0"/>
          </a:p>
          <a:p>
            <a:endParaRPr lang="es-MX" dirty="0"/>
          </a:p>
        </p:txBody>
      </p:sp>
    </p:spTree>
    <p:extLst>
      <p:ext uri="{BB962C8B-B14F-4D97-AF65-F5344CB8AC3E}">
        <p14:creationId xmlns:p14="http://schemas.microsoft.com/office/powerpoint/2010/main" val="4132332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FE3B0-69D3-43C0-95DA-DF6C9CD02C34}"/>
              </a:ext>
            </a:extLst>
          </p:cNvPr>
          <p:cNvSpPr>
            <a:spLocks noGrp="1"/>
          </p:cNvSpPr>
          <p:nvPr>
            <p:ph type="title"/>
          </p:nvPr>
        </p:nvSpPr>
        <p:spPr>
          <a:xfrm>
            <a:off x="457200" y="629816"/>
            <a:ext cx="8229600" cy="926976"/>
          </a:xfrm>
        </p:spPr>
        <p:txBody>
          <a:bodyPr>
            <a:normAutofit/>
          </a:bodyPr>
          <a:lstStyle/>
          <a:p>
            <a:r>
              <a:rPr lang="es-MX"/>
              <a:t>SUP-JE-34/2018</a:t>
            </a:r>
          </a:p>
        </p:txBody>
      </p:sp>
      <p:sp>
        <p:nvSpPr>
          <p:cNvPr id="5" name="Marcador de contenido 4">
            <a:extLst>
              <a:ext uri="{FF2B5EF4-FFF2-40B4-BE49-F238E27FC236}">
                <a16:creationId xmlns:a16="http://schemas.microsoft.com/office/drawing/2014/main" id="{74A7F3EF-3E05-F768-604F-CE4137C468C2}"/>
              </a:ext>
            </a:extLst>
          </p:cNvPr>
          <p:cNvSpPr>
            <a:spLocks noGrp="1"/>
          </p:cNvSpPr>
          <p:nvPr>
            <p:ph sz="half" idx="1"/>
          </p:nvPr>
        </p:nvSpPr>
        <p:spPr>
          <a:xfrm>
            <a:off x="457200" y="1600200"/>
            <a:ext cx="4038600" cy="4525963"/>
          </a:xfrm>
        </p:spPr>
        <p:txBody>
          <a:bodyPr>
            <a:normAutofit/>
          </a:bodyPr>
          <a:lstStyle/>
          <a:p>
            <a:endParaRPr lang="es-MX" dirty="0"/>
          </a:p>
          <a:p>
            <a:endParaRPr lang="es-MX" dirty="0"/>
          </a:p>
          <a:p>
            <a:r>
              <a:rPr lang="es-MX" dirty="0"/>
              <a:t>Comunicación y propaganda: medidas reparatorias</a:t>
            </a:r>
          </a:p>
        </p:txBody>
      </p:sp>
      <p:pic>
        <p:nvPicPr>
          <p:cNvPr id="6" name="Picture 2" descr="Recomendaciones para analizar datos basados en encuestas - Abierto al  Público">
            <a:extLst>
              <a:ext uri="{FF2B5EF4-FFF2-40B4-BE49-F238E27FC236}">
                <a16:creationId xmlns:a16="http://schemas.microsoft.com/office/drawing/2014/main" id="{10D7B354-3809-F2A1-6B76-442AEE7E7B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48200" y="2691987"/>
            <a:ext cx="4038600" cy="2342388"/>
          </a:xfrm>
          <a:prstGeom prst="rect">
            <a:avLst/>
          </a:prstGeom>
          <a:solidFill>
            <a:srgbClr val="FFFFFF"/>
          </a:solidFill>
        </p:spPr>
      </p:pic>
    </p:spTree>
    <p:extLst>
      <p:ext uri="{BB962C8B-B14F-4D97-AF65-F5344CB8AC3E}">
        <p14:creationId xmlns:p14="http://schemas.microsoft.com/office/powerpoint/2010/main" val="4028852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FE3B0-69D3-43C0-95DA-DF6C9CD02C34}"/>
              </a:ext>
            </a:extLst>
          </p:cNvPr>
          <p:cNvSpPr>
            <a:spLocks noGrp="1"/>
          </p:cNvSpPr>
          <p:nvPr>
            <p:ph type="title"/>
          </p:nvPr>
        </p:nvSpPr>
        <p:spPr>
          <a:xfrm>
            <a:off x="457200" y="629816"/>
            <a:ext cx="8229600" cy="926976"/>
          </a:xfrm>
        </p:spPr>
        <p:txBody>
          <a:bodyPr>
            <a:normAutofit/>
          </a:bodyPr>
          <a:lstStyle/>
          <a:p>
            <a:r>
              <a:rPr lang="es-MX" dirty="0"/>
              <a:t>SUP-REP-494/2021</a:t>
            </a:r>
          </a:p>
        </p:txBody>
      </p:sp>
      <p:pic>
        <p:nvPicPr>
          <p:cNvPr id="1026" name="Picture 2" descr="Insatisfacción con la democracia">
            <a:extLst>
              <a:ext uri="{FF2B5EF4-FFF2-40B4-BE49-F238E27FC236}">
                <a16:creationId xmlns:a16="http://schemas.microsoft.com/office/drawing/2014/main" id="{592893E8-E08D-92CB-4154-2245AF0379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726" r="25711" b="-1"/>
          <a:stretch/>
        </p:blipFill>
        <p:spPr bwMode="auto">
          <a:xfrm>
            <a:off x="457200" y="1600200"/>
            <a:ext cx="4038600" cy="4525963"/>
          </a:xfrm>
          <a:prstGeom prst="rect">
            <a:avLst/>
          </a:prstGeom>
          <a:solidFill>
            <a:srgbClr val="FFFFFF"/>
          </a:solidFill>
        </p:spPr>
      </p:pic>
      <p:sp>
        <p:nvSpPr>
          <p:cNvPr id="5" name="Marcador de contenido 4">
            <a:extLst>
              <a:ext uri="{FF2B5EF4-FFF2-40B4-BE49-F238E27FC236}">
                <a16:creationId xmlns:a16="http://schemas.microsoft.com/office/drawing/2014/main" id="{74A7F3EF-3E05-F768-604F-CE4137C468C2}"/>
              </a:ext>
            </a:extLst>
          </p:cNvPr>
          <p:cNvSpPr>
            <a:spLocks noGrp="1"/>
          </p:cNvSpPr>
          <p:nvPr>
            <p:ph sz="half" idx="2"/>
          </p:nvPr>
        </p:nvSpPr>
        <p:spPr>
          <a:xfrm>
            <a:off x="4648200" y="1600200"/>
            <a:ext cx="4038600" cy="4525963"/>
          </a:xfrm>
        </p:spPr>
        <p:txBody>
          <a:bodyPr>
            <a:normAutofit/>
          </a:bodyPr>
          <a:lstStyle/>
          <a:p>
            <a:endParaRPr lang="es-MX" dirty="0"/>
          </a:p>
          <a:p>
            <a:r>
              <a:rPr lang="es-MX" dirty="0"/>
              <a:t>Los observadores electorales y la neutralidad</a:t>
            </a:r>
          </a:p>
          <a:p>
            <a:pPr marL="0" indent="0">
              <a:buNone/>
            </a:pPr>
            <a:endParaRPr lang="es-MX" dirty="0"/>
          </a:p>
        </p:txBody>
      </p:sp>
    </p:spTree>
    <p:extLst>
      <p:ext uri="{BB962C8B-B14F-4D97-AF65-F5344CB8AC3E}">
        <p14:creationId xmlns:p14="http://schemas.microsoft.com/office/powerpoint/2010/main" val="2738685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F1FAD-5337-41C6-80FF-134AED0CEDFC}"/>
              </a:ext>
            </a:extLst>
          </p:cNvPr>
          <p:cNvSpPr>
            <a:spLocks noGrp="1"/>
          </p:cNvSpPr>
          <p:nvPr>
            <p:ph type="title"/>
          </p:nvPr>
        </p:nvSpPr>
        <p:spPr/>
        <p:txBody>
          <a:bodyPr/>
          <a:lstStyle/>
          <a:p>
            <a:r>
              <a:rPr lang="es-MX" dirty="0"/>
              <a:t>Ética de la responsabilidad</a:t>
            </a:r>
          </a:p>
        </p:txBody>
      </p:sp>
      <p:sp>
        <p:nvSpPr>
          <p:cNvPr id="3" name="Marcador de contenido 2">
            <a:extLst>
              <a:ext uri="{FF2B5EF4-FFF2-40B4-BE49-F238E27FC236}">
                <a16:creationId xmlns:a16="http://schemas.microsoft.com/office/drawing/2014/main" id="{DE7346F3-B260-4042-A4C9-6D8534287B9B}"/>
              </a:ext>
            </a:extLst>
          </p:cNvPr>
          <p:cNvSpPr>
            <a:spLocks noGrp="1"/>
          </p:cNvSpPr>
          <p:nvPr>
            <p:ph idx="1"/>
          </p:nvPr>
        </p:nvSpPr>
        <p:spPr/>
        <p:txBody>
          <a:bodyPr/>
          <a:lstStyle/>
          <a:p>
            <a:pPr algn="just"/>
            <a:r>
              <a:rPr lang="es-MX" sz="2800" dirty="0"/>
              <a:t>Gobernantes (e intelectuales, según Max Weber): acción política que tiene que ir acompañada de sentido de responsabilidad y mesura.</a:t>
            </a:r>
          </a:p>
          <a:p>
            <a:pPr algn="just"/>
            <a:r>
              <a:rPr lang="es-MX" sz="2800" dirty="0"/>
              <a:t>La mayor felicidad posible para el mayor número de personas.</a:t>
            </a:r>
          </a:p>
          <a:p>
            <a:pPr algn="just"/>
            <a:r>
              <a:rPr lang="es-MX" sz="2800" dirty="0"/>
              <a:t>Una acción inicialmente mala, puede estar justificada por sus consecuencias, si contribuyen al bien general.</a:t>
            </a:r>
          </a:p>
        </p:txBody>
      </p:sp>
    </p:spTree>
    <p:extLst>
      <p:ext uri="{BB962C8B-B14F-4D97-AF65-F5344CB8AC3E}">
        <p14:creationId xmlns:p14="http://schemas.microsoft.com/office/powerpoint/2010/main" val="195025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FE3B0-69D3-43C0-95DA-DF6C9CD02C34}"/>
              </a:ext>
            </a:extLst>
          </p:cNvPr>
          <p:cNvSpPr>
            <a:spLocks noGrp="1"/>
          </p:cNvSpPr>
          <p:nvPr>
            <p:ph type="title"/>
          </p:nvPr>
        </p:nvSpPr>
        <p:spPr>
          <a:xfrm>
            <a:off x="457200" y="629816"/>
            <a:ext cx="8229600" cy="926976"/>
          </a:xfrm>
        </p:spPr>
        <p:txBody>
          <a:bodyPr>
            <a:normAutofit/>
          </a:bodyPr>
          <a:lstStyle/>
          <a:p>
            <a:pPr>
              <a:lnSpc>
                <a:spcPct val="90000"/>
              </a:lnSpc>
            </a:pPr>
            <a:r>
              <a:rPr lang="es-MX" sz="2800"/>
              <a:t>Ética de la justificación de la relación medios-fines</a:t>
            </a:r>
          </a:p>
        </p:txBody>
      </p:sp>
      <p:pic>
        <p:nvPicPr>
          <p:cNvPr id="2050" name="Picture 2" descr="Significado de Responsabilidad - Qué es, Definición y Concepto">
            <a:extLst>
              <a:ext uri="{FF2B5EF4-FFF2-40B4-BE49-F238E27FC236}">
                <a16:creationId xmlns:a16="http://schemas.microsoft.com/office/drawing/2014/main" id="{AED740E1-6DA4-4866-87EF-82D4A64080DC}"/>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27229" r="10175" b="-1"/>
          <a:stretch/>
        </p:blipFill>
        <p:spPr bwMode="auto">
          <a:xfrm>
            <a:off x="457200" y="1600200"/>
            <a:ext cx="4038600" cy="4525963"/>
          </a:xfrm>
          <a:prstGeom prst="rect">
            <a:avLst/>
          </a:prstGeom>
          <a:solidFill>
            <a:srgbClr val="FFFFFF"/>
          </a:solidFill>
        </p:spPr>
      </p:pic>
      <p:sp>
        <p:nvSpPr>
          <p:cNvPr id="3" name="Marcador de contenido 2">
            <a:extLst>
              <a:ext uri="{FF2B5EF4-FFF2-40B4-BE49-F238E27FC236}">
                <a16:creationId xmlns:a16="http://schemas.microsoft.com/office/drawing/2014/main" id="{FDB0EEB9-16C7-477F-8E02-937C9E6060EB}"/>
              </a:ext>
            </a:extLst>
          </p:cNvPr>
          <p:cNvSpPr>
            <a:spLocks noGrp="1"/>
          </p:cNvSpPr>
          <p:nvPr>
            <p:ph sz="half" idx="2"/>
          </p:nvPr>
        </p:nvSpPr>
        <p:spPr>
          <a:xfrm>
            <a:off x="4648200" y="1600200"/>
            <a:ext cx="4038600" cy="4525963"/>
          </a:xfrm>
        </p:spPr>
        <p:txBody>
          <a:bodyPr>
            <a:normAutofit/>
          </a:bodyPr>
          <a:lstStyle/>
          <a:p>
            <a:pPr>
              <a:lnSpc>
                <a:spcPct val="90000"/>
              </a:lnSpc>
            </a:pPr>
            <a:r>
              <a:rPr lang="es-MX" sz="2600"/>
              <a:t>La ética de la responsabilidad juzga la acción con base en las consecuencias previstas como probables. Tensiona con la ética de la convicción, en donde es más importante el logro de los fines, sin importar las consecuencias. </a:t>
            </a:r>
          </a:p>
        </p:txBody>
      </p:sp>
    </p:spTree>
    <p:extLst>
      <p:ext uri="{BB962C8B-B14F-4D97-AF65-F5344CB8AC3E}">
        <p14:creationId xmlns:p14="http://schemas.microsoft.com/office/powerpoint/2010/main" val="118770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5D421-23CD-4DBF-99C8-063AA6BDA166}"/>
              </a:ext>
            </a:extLst>
          </p:cNvPr>
          <p:cNvSpPr>
            <a:spLocks noGrp="1"/>
          </p:cNvSpPr>
          <p:nvPr>
            <p:ph type="title"/>
          </p:nvPr>
        </p:nvSpPr>
        <p:spPr>
          <a:xfrm>
            <a:off x="457200" y="629816"/>
            <a:ext cx="8229600" cy="926976"/>
          </a:xfrm>
        </p:spPr>
        <p:txBody>
          <a:bodyPr>
            <a:normAutofit/>
          </a:bodyPr>
          <a:lstStyle/>
          <a:p>
            <a:pPr>
              <a:lnSpc>
                <a:spcPct val="90000"/>
              </a:lnSpc>
            </a:pPr>
            <a:r>
              <a:rPr lang="es-MX" sz="2800"/>
              <a:t>Ética individual y el problema de la democracia</a:t>
            </a:r>
          </a:p>
        </p:txBody>
      </p:sp>
      <p:graphicFrame>
        <p:nvGraphicFramePr>
          <p:cNvPr id="5" name="Marcador de contenido 2">
            <a:extLst>
              <a:ext uri="{FF2B5EF4-FFF2-40B4-BE49-F238E27FC236}">
                <a16:creationId xmlns:a16="http://schemas.microsoft.com/office/drawing/2014/main" id="{4A87CF8F-89B2-9C7B-2B87-8678CEAE22E2}"/>
              </a:ext>
            </a:extLst>
          </p:cNvPr>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Conciencia global ante el racismo y desobediencia civil">
            <a:extLst>
              <a:ext uri="{FF2B5EF4-FFF2-40B4-BE49-F238E27FC236}">
                <a16:creationId xmlns:a16="http://schemas.microsoft.com/office/drawing/2014/main" id="{3A5ED232-BD4D-43DF-AB32-C6B209100A7B}"/>
              </a:ext>
            </a:extLst>
          </p:cNvPr>
          <p:cNvPicPr>
            <a:picLocks noGrp="1" noChangeAspect="1" noChangeArrowheads="1"/>
          </p:cNvPicPr>
          <p:nvPr>
            <p:ph sz="half" idx="1"/>
          </p:nvPr>
        </p:nvPicPr>
        <p:blipFill>
          <a:blip r:embed="rId7">
            <a:extLst>
              <a:ext uri="{28A0092B-C50C-407E-A947-70E740481C1C}">
                <a14:useLocalDpi xmlns:a14="http://schemas.microsoft.com/office/drawing/2010/main" val="0"/>
              </a:ext>
            </a:extLst>
          </a:blip>
          <a:srcRect/>
          <a:stretch>
            <a:fillRect/>
          </a:stretch>
        </p:blipFill>
        <p:spPr bwMode="auto">
          <a:xfrm>
            <a:off x="457200" y="1600200"/>
            <a:ext cx="403860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877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CACA2-69F3-4E76-B2E8-5F76D8EB5781}"/>
              </a:ext>
            </a:extLst>
          </p:cNvPr>
          <p:cNvSpPr>
            <a:spLocks noGrp="1"/>
          </p:cNvSpPr>
          <p:nvPr>
            <p:ph type="title"/>
          </p:nvPr>
        </p:nvSpPr>
        <p:spPr>
          <a:xfrm>
            <a:off x="6150077" y="1931417"/>
            <a:ext cx="2113813" cy="2518482"/>
          </a:xfrm>
        </p:spPr>
        <p:txBody>
          <a:bodyPr vert="horz" lIns="68580" tIns="34290" rIns="68580" bIns="34290" rtlCol="0" anchor="ctr">
            <a:normAutofit/>
          </a:bodyPr>
          <a:lstStyle/>
          <a:p>
            <a:pPr>
              <a:lnSpc>
                <a:spcPct val="80000"/>
              </a:lnSpc>
            </a:pPr>
            <a:r>
              <a:rPr lang="en-US" sz="2475">
                <a:blipFill dpi="0" rotWithShape="1">
                  <a:blip r:embed="rId2"/>
                  <a:srcRect/>
                  <a:tile tx="6350" ty="-127000" sx="65000" sy="64000" flip="none" algn="tl"/>
                </a:blipFill>
              </a:rPr>
              <a:t>Delitos cometidos por funcionarios electorales</a:t>
            </a:r>
          </a:p>
        </p:txBody>
      </p:sp>
      <p:pic>
        <p:nvPicPr>
          <p:cNvPr id="6146" name="Picture 2" descr="Funcionarios de casilla: cuáles son sus funciones | Elecciones 2021">
            <a:extLst>
              <a:ext uri="{FF2B5EF4-FFF2-40B4-BE49-F238E27FC236}">
                <a16:creationId xmlns:a16="http://schemas.microsoft.com/office/drawing/2014/main" id="{14B5ECE0-F621-4E97-9F9A-E498473808D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5306" y="1888383"/>
            <a:ext cx="4844448" cy="3008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99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059932-9F33-42A0-A5B9-6830CC539179}"/>
              </a:ext>
            </a:extLst>
          </p:cNvPr>
          <p:cNvSpPr>
            <a:spLocks noGrp="1"/>
          </p:cNvSpPr>
          <p:nvPr>
            <p:ph type="title"/>
          </p:nvPr>
        </p:nvSpPr>
        <p:spPr>
          <a:xfrm>
            <a:off x="802386" y="1220724"/>
            <a:ext cx="7543800" cy="1207008"/>
          </a:xfrm>
        </p:spPr>
        <p:txBody>
          <a:bodyPr vert="horz" lIns="68580" tIns="34290" rIns="68580" bIns="34290" rtlCol="0" anchor="ctr">
            <a:normAutofit/>
          </a:bodyPr>
          <a:lstStyle/>
          <a:p>
            <a:r>
              <a:rPr lang="en-US" sz="4050"/>
              <a:t>Reglas generales</a:t>
            </a:r>
          </a:p>
        </p:txBody>
      </p:sp>
      <p:pic>
        <p:nvPicPr>
          <p:cNvPr id="2052" name="Picture 4" descr="De las normas jurídicas, su aplicación y eficacia - 【Vilches Abogados】">
            <a:extLst>
              <a:ext uri="{FF2B5EF4-FFF2-40B4-BE49-F238E27FC236}">
                <a16:creationId xmlns:a16="http://schemas.microsoft.com/office/drawing/2014/main" id="{440A56C1-2E2C-4661-9C0C-4D2468A720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1" r="9774" b="3"/>
          <a:stretch/>
        </p:blipFill>
        <p:spPr bwMode="auto">
          <a:xfrm>
            <a:off x="755397" y="2556028"/>
            <a:ext cx="3816600" cy="2930369"/>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9CD8C389-D0BB-48B1-B83F-99CC85E3E9AA}"/>
              </a:ext>
            </a:extLst>
          </p:cNvPr>
          <p:cNvSpPr>
            <a:spLocks noGrp="1"/>
          </p:cNvSpPr>
          <p:nvPr>
            <p:ph idx="1"/>
          </p:nvPr>
        </p:nvSpPr>
        <p:spPr>
          <a:xfrm>
            <a:off x="4872163" y="2597560"/>
            <a:ext cx="3474023" cy="2888840"/>
          </a:xfrm>
        </p:spPr>
        <p:txBody>
          <a:bodyPr vert="horz" lIns="68580" tIns="34290" rIns="68580" bIns="34290" rtlCol="0" anchor="ctr">
            <a:normAutofit fontScale="70000" lnSpcReduction="20000"/>
          </a:bodyPr>
          <a:lstStyle/>
          <a:p>
            <a:r>
              <a:rPr lang="en-US" dirty="0" err="1"/>
              <a:t>Ofensa</a:t>
            </a:r>
            <a:r>
              <a:rPr lang="en-US" dirty="0"/>
              <a:t> simple</a:t>
            </a:r>
          </a:p>
          <a:p>
            <a:r>
              <a:rPr lang="en-US" dirty="0" err="1"/>
              <a:t>Delitos</a:t>
            </a:r>
            <a:r>
              <a:rPr lang="en-US" dirty="0"/>
              <a:t> de </a:t>
            </a:r>
            <a:r>
              <a:rPr lang="en-US" dirty="0" err="1"/>
              <a:t>mera</a:t>
            </a:r>
            <a:r>
              <a:rPr lang="en-US" dirty="0"/>
              <a:t> </a:t>
            </a:r>
            <a:r>
              <a:rPr lang="en-US" dirty="0" err="1"/>
              <a:t>actividad</a:t>
            </a:r>
            <a:endParaRPr lang="en-US" dirty="0"/>
          </a:p>
          <a:p>
            <a:r>
              <a:rPr lang="en-US" dirty="0" err="1"/>
              <a:t>Tipos</a:t>
            </a:r>
            <a:r>
              <a:rPr lang="en-US" dirty="0"/>
              <a:t> </a:t>
            </a:r>
            <a:r>
              <a:rPr lang="en-US" dirty="0" err="1"/>
              <a:t>cerrados</a:t>
            </a:r>
            <a:endParaRPr lang="en-US" dirty="0"/>
          </a:p>
          <a:p>
            <a:r>
              <a:rPr lang="en-US" dirty="0" err="1"/>
              <a:t>Consumación</a:t>
            </a:r>
            <a:r>
              <a:rPr lang="en-US" dirty="0"/>
              <a:t> </a:t>
            </a:r>
            <a:r>
              <a:rPr lang="en-US" dirty="0" err="1"/>
              <a:t>instantánea</a:t>
            </a:r>
            <a:endParaRPr lang="en-US" dirty="0"/>
          </a:p>
          <a:p>
            <a:r>
              <a:rPr lang="en-US" dirty="0" err="1"/>
              <a:t>Monosubjetivos</a:t>
            </a:r>
            <a:endParaRPr lang="en-US" dirty="0"/>
          </a:p>
          <a:p>
            <a:r>
              <a:rPr lang="en-US" dirty="0"/>
              <a:t>De </a:t>
            </a:r>
            <a:r>
              <a:rPr lang="en-US" dirty="0" err="1"/>
              <a:t>propia</a:t>
            </a:r>
            <a:r>
              <a:rPr lang="en-US" dirty="0"/>
              <a:t> mano</a:t>
            </a:r>
          </a:p>
          <a:p>
            <a:r>
              <a:rPr lang="en-US" dirty="0" err="1"/>
              <a:t>Todos</a:t>
            </a:r>
            <a:r>
              <a:rPr lang="en-US" dirty="0"/>
              <a:t> se </a:t>
            </a:r>
            <a:r>
              <a:rPr lang="en-US" dirty="0" err="1"/>
              <a:t>cometen</a:t>
            </a:r>
            <a:r>
              <a:rPr lang="en-US" dirty="0"/>
              <a:t> </a:t>
            </a:r>
            <a:r>
              <a:rPr lang="en-US" dirty="0" err="1"/>
              <a:t>durante</a:t>
            </a:r>
            <a:r>
              <a:rPr lang="en-US" dirty="0"/>
              <a:t> la jornada electoral</a:t>
            </a:r>
          </a:p>
        </p:txBody>
      </p:sp>
    </p:spTree>
    <p:extLst>
      <p:ext uri="{BB962C8B-B14F-4D97-AF65-F5344CB8AC3E}">
        <p14:creationId xmlns:p14="http://schemas.microsoft.com/office/powerpoint/2010/main" val="36467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F2AA6674-4E72-4EB7-BC99-B5EA317C3833}"/>
              </a:ext>
            </a:extLst>
          </p:cNvPr>
          <p:cNvSpPr/>
          <p:nvPr/>
        </p:nvSpPr>
        <p:spPr>
          <a:xfrm>
            <a:off x="1012874" y="2235908"/>
            <a:ext cx="7202657" cy="854721"/>
          </a:xfrm>
          <a:prstGeom prst="rect">
            <a:avLst/>
          </a:prstGeom>
          <a:ln>
            <a:noFill/>
          </a:ln>
        </p:spPr>
        <p:txBody>
          <a:bodyPr wrap="square">
            <a:spAutoFit/>
          </a:bodyPr>
          <a:lstStyle/>
          <a:p>
            <a:pPr lvl="0" algn="ctr">
              <a:lnSpc>
                <a:spcPct val="107000"/>
              </a:lnSpc>
              <a:spcAft>
                <a:spcPts val="0"/>
              </a:spcAft>
            </a:pPr>
            <a:r>
              <a:rPr lang="es-MX" sz="2400" b="1" dirty="0">
                <a:solidFill>
                  <a:schemeClr val="accent3">
                    <a:lumMod val="75000"/>
                  </a:schemeClr>
                </a:solidFill>
                <a:latin typeface="+mj-lt"/>
                <a:ea typeface="+mj-ea"/>
                <a:cs typeface="+mj-cs"/>
              </a:rPr>
              <a:t>El Derecho</a:t>
            </a:r>
          </a:p>
          <a:p>
            <a:pPr lvl="0" algn="ctr">
              <a:lnSpc>
                <a:spcPct val="107000"/>
              </a:lnSpc>
              <a:spcAft>
                <a:spcPts val="0"/>
              </a:spcAft>
            </a:pPr>
            <a:r>
              <a:rPr lang="es-MX" sz="2400" b="1" dirty="0">
                <a:solidFill>
                  <a:schemeClr val="accent3">
                    <a:lumMod val="75000"/>
                  </a:schemeClr>
                </a:solidFill>
                <a:latin typeface="+mj-lt"/>
                <a:ea typeface="+mj-ea"/>
                <a:cs typeface="+mj-cs"/>
              </a:rPr>
              <a:t>  Sancionador en Materia Electoral</a:t>
            </a:r>
          </a:p>
        </p:txBody>
      </p:sp>
      <p:sp>
        <p:nvSpPr>
          <p:cNvPr id="3" name="Rectángulo redondeado 8">
            <a:extLst>
              <a:ext uri="{FF2B5EF4-FFF2-40B4-BE49-F238E27FC236}">
                <a16:creationId xmlns:a16="http://schemas.microsoft.com/office/drawing/2014/main" id="{347EAD47-2C29-4064-A24E-223BBC5A1215}"/>
              </a:ext>
            </a:extLst>
          </p:cNvPr>
          <p:cNvSpPr/>
          <p:nvPr/>
        </p:nvSpPr>
        <p:spPr>
          <a:xfrm>
            <a:off x="3446584" y="0"/>
            <a:ext cx="5698523" cy="5064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s-MX" sz="2000" b="1" dirty="0">
                <a:solidFill>
                  <a:schemeClr val="accent3">
                    <a:lumMod val="75000"/>
                  </a:schemeClr>
                </a:solidFill>
                <a:latin typeface="+mj-lt"/>
                <a:ea typeface="+mj-ea"/>
                <a:cs typeface="+mj-cs"/>
              </a:rPr>
              <a:t>El Derecho Sancionador en Materia Electoral</a:t>
            </a:r>
          </a:p>
        </p:txBody>
      </p:sp>
    </p:spTree>
    <p:extLst>
      <p:ext uri="{BB962C8B-B14F-4D97-AF65-F5344CB8AC3E}">
        <p14:creationId xmlns:p14="http://schemas.microsoft.com/office/powerpoint/2010/main" val="702233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on peras y manzanas: las candidaturas independientes">
            <a:extLst>
              <a:ext uri="{FF2B5EF4-FFF2-40B4-BE49-F238E27FC236}">
                <a16:creationId xmlns:a16="http://schemas.microsoft.com/office/drawing/2014/main" id="{597988C3-3DC1-4066-B085-AB655208A1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408"/>
          <a:stretch/>
        </p:blipFill>
        <p:spPr bwMode="auto">
          <a:xfrm>
            <a:off x="0" y="857257"/>
            <a:ext cx="9143999" cy="5143493"/>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19059932-9F33-42A0-A5B9-6830CC539179}"/>
              </a:ext>
            </a:extLst>
          </p:cNvPr>
          <p:cNvSpPr>
            <a:spLocks noGrp="1"/>
          </p:cNvSpPr>
          <p:nvPr>
            <p:ph type="title"/>
          </p:nvPr>
        </p:nvSpPr>
        <p:spPr>
          <a:xfrm>
            <a:off x="964093" y="3978774"/>
            <a:ext cx="3407762" cy="1325356"/>
          </a:xfrm>
        </p:spPr>
        <p:txBody>
          <a:bodyPr vert="horz" lIns="68580" tIns="34290" rIns="68580" bIns="34290" rtlCol="0" anchor="ctr">
            <a:normAutofit/>
          </a:bodyPr>
          <a:lstStyle/>
          <a:p>
            <a:pPr algn="r"/>
            <a:r>
              <a:rPr lang="en-US" sz="2250"/>
              <a:t>Delitos cometidos por funcionarios partidistas o candidatos/as</a:t>
            </a:r>
          </a:p>
        </p:txBody>
      </p:sp>
      <p:sp>
        <p:nvSpPr>
          <p:cNvPr id="3" name="Marcador de contenido 2">
            <a:extLst>
              <a:ext uri="{FF2B5EF4-FFF2-40B4-BE49-F238E27FC236}">
                <a16:creationId xmlns:a16="http://schemas.microsoft.com/office/drawing/2014/main" id="{9CD8C389-D0BB-48B1-B83F-99CC85E3E9AA}"/>
              </a:ext>
            </a:extLst>
          </p:cNvPr>
          <p:cNvSpPr>
            <a:spLocks noGrp="1"/>
          </p:cNvSpPr>
          <p:nvPr>
            <p:ph idx="1"/>
          </p:nvPr>
        </p:nvSpPr>
        <p:spPr>
          <a:xfrm>
            <a:off x="4663440" y="3985058"/>
            <a:ext cx="3524416" cy="1325356"/>
          </a:xfrm>
        </p:spPr>
        <p:txBody>
          <a:bodyPr vert="horz" lIns="68580" tIns="34290" rIns="68580" bIns="34290" rtlCol="0" anchor="ctr">
            <a:normAutofit lnSpcReduction="10000"/>
          </a:bodyPr>
          <a:lstStyle/>
          <a:p>
            <a:r>
              <a:rPr lang="en-US" sz="825"/>
              <a:t>Ofensa compleja</a:t>
            </a:r>
          </a:p>
          <a:p>
            <a:r>
              <a:rPr lang="en-US" sz="825"/>
              <a:t>Delitos de mera actividad</a:t>
            </a:r>
          </a:p>
          <a:p>
            <a:r>
              <a:rPr lang="en-US" sz="825"/>
              <a:t>Tipos cerrados</a:t>
            </a:r>
          </a:p>
          <a:p>
            <a:r>
              <a:rPr lang="en-US" sz="825"/>
              <a:t>Consumación instantánea</a:t>
            </a:r>
          </a:p>
          <a:p>
            <a:r>
              <a:rPr lang="en-US" sz="825"/>
              <a:t>Monosubjetivos</a:t>
            </a:r>
          </a:p>
          <a:p>
            <a:r>
              <a:rPr lang="en-US" sz="825"/>
              <a:t>De propia mano</a:t>
            </a:r>
          </a:p>
        </p:txBody>
      </p:sp>
    </p:spTree>
    <p:extLst>
      <p:ext uri="{BB962C8B-B14F-4D97-AF65-F5344CB8AC3E}">
        <p14:creationId xmlns:p14="http://schemas.microsoft.com/office/powerpoint/2010/main" val="356138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efinición de Servidor Público » Concepto en Definición ABC">
            <a:extLst>
              <a:ext uri="{FF2B5EF4-FFF2-40B4-BE49-F238E27FC236}">
                <a16:creationId xmlns:a16="http://schemas.microsoft.com/office/drawing/2014/main" id="{71E55AAE-53AF-4016-92F6-4119F77A35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15" r="3184" b="-1"/>
          <a:stretch/>
        </p:blipFill>
        <p:spPr bwMode="auto">
          <a:xfrm>
            <a:off x="0" y="857257"/>
            <a:ext cx="9143999" cy="5143493"/>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19059932-9F33-42A0-A5B9-6830CC539179}"/>
              </a:ext>
            </a:extLst>
          </p:cNvPr>
          <p:cNvSpPr>
            <a:spLocks noGrp="1"/>
          </p:cNvSpPr>
          <p:nvPr>
            <p:ph type="title"/>
          </p:nvPr>
        </p:nvSpPr>
        <p:spPr>
          <a:xfrm>
            <a:off x="964093" y="3978774"/>
            <a:ext cx="3407762" cy="1325356"/>
          </a:xfrm>
        </p:spPr>
        <p:txBody>
          <a:bodyPr vert="horz" lIns="68580" tIns="34290" rIns="68580" bIns="34290" rtlCol="0" anchor="ctr">
            <a:normAutofit/>
          </a:bodyPr>
          <a:lstStyle/>
          <a:p>
            <a:pPr algn="r"/>
            <a:r>
              <a:rPr lang="en-US" sz="2850"/>
              <a:t>Delitos cometidos por Servidores/as públicas</a:t>
            </a:r>
          </a:p>
        </p:txBody>
      </p:sp>
      <p:sp>
        <p:nvSpPr>
          <p:cNvPr id="3" name="Marcador de contenido 2">
            <a:extLst>
              <a:ext uri="{FF2B5EF4-FFF2-40B4-BE49-F238E27FC236}">
                <a16:creationId xmlns:a16="http://schemas.microsoft.com/office/drawing/2014/main" id="{9CD8C389-D0BB-48B1-B83F-99CC85E3E9AA}"/>
              </a:ext>
            </a:extLst>
          </p:cNvPr>
          <p:cNvSpPr>
            <a:spLocks noGrp="1"/>
          </p:cNvSpPr>
          <p:nvPr>
            <p:ph idx="1"/>
          </p:nvPr>
        </p:nvSpPr>
        <p:spPr>
          <a:xfrm>
            <a:off x="4663440" y="3985058"/>
            <a:ext cx="3524416" cy="1325356"/>
          </a:xfrm>
        </p:spPr>
        <p:txBody>
          <a:bodyPr vert="horz" lIns="68580" tIns="34290" rIns="68580" bIns="34290" rtlCol="0" anchor="ctr">
            <a:normAutofit lnSpcReduction="10000"/>
          </a:bodyPr>
          <a:lstStyle/>
          <a:p>
            <a:r>
              <a:rPr lang="en-US" sz="825"/>
              <a:t>Ofensa compleja</a:t>
            </a:r>
          </a:p>
          <a:p>
            <a:r>
              <a:rPr lang="en-US" sz="825"/>
              <a:t>Delitos  de mera actividad</a:t>
            </a:r>
          </a:p>
          <a:p>
            <a:r>
              <a:rPr lang="en-US" sz="825"/>
              <a:t>Tipos cerrados</a:t>
            </a:r>
          </a:p>
          <a:p>
            <a:r>
              <a:rPr lang="en-US" sz="825"/>
              <a:t>Consumación instantánea</a:t>
            </a:r>
          </a:p>
          <a:p>
            <a:r>
              <a:rPr lang="en-US" sz="825"/>
              <a:t>Monosubjetivos</a:t>
            </a:r>
          </a:p>
          <a:p>
            <a:r>
              <a:rPr lang="en-US" sz="825"/>
              <a:t>De propia mano</a:t>
            </a:r>
          </a:p>
        </p:txBody>
      </p:sp>
    </p:spTree>
    <p:extLst>
      <p:ext uri="{BB962C8B-B14F-4D97-AF65-F5344CB8AC3E}">
        <p14:creationId xmlns:p14="http://schemas.microsoft.com/office/powerpoint/2010/main" val="3182046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D46C45-5C23-4EB9-8AFD-2A5023F9F284}"/>
              </a:ext>
            </a:extLst>
          </p:cNvPr>
          <p:cNvSpPr>
            <a:spLocks noGrp="1"/>
          </p:cNvSpPr>
          <p:nvPr>
            <p:ph type="title"/>
          </p:nvPr>
        </p:nvSpPr>
        <p:spPr>
          <a:xfrm>
            <a:off x="4940659" y="1893874"/>
            <a:ext cx="3651884" cy="1138488"/>
          </a:xfrm>
        </p:spPr>
        <p:txBody>
          <a:bodyPr vert="horz" lIns="68580" tIns="34290" rIns="68580" bIns="34290" rtlCol="0" anchor="ctr">
            <a:normAutofit/>
          </a:bodyPr>
          <a:lstStyle/>
          <a:p>
            <a:r>
              <a:rPr lang="en-US" sz="3600" dirty="0" err="1">
                <a:solidFill>
                  <a:srgbClr val="000000"/>
                </a:solidFill>
              </a:rPr>
              <a:t>Coacción</a:t>
            </a:r>
            <a:r>
              <a:rPr lang="en-US" sz="3600" dirty="0">
                <a:solidFill>
                  <a:srgbClr val="000000"/>
                </a:solidFill>
              </a:rPr>
              <a:t> o </a:t>
            </a:r>
            <a:r>
              <a:rPr lang="en-US" sz="3600" dirty="0" err="1">
                <a:solidFill>
                  <a:srgbClr val="000000"/>
                </a:solidFill>
              </a:rPr>
              <a:t>amenaza</a:t>
            </a:r>
            <a:endParaRPr lang="en-US" sz="3600" dirty="0">
              <a:solidFill>
                <a:srgbClr val="000000"/>
              </a:solidFill>
            </a:endParaRPr>
          </a:p>
        </p:txBody>
      </p:sp>
      <p:pic>
        <p:nvPicPr>
          <p:cNvPr id="1026" name="Picture 2" descr="Qué es coaccionar el voto">
            <a:extLst>
              <a:ext uri="{FF2B5EF4-FFF2-40B4-BE49-F238E27FC236}">
                <a16:creationId xmlns:a16="http://schemas.microsoft.com/office/drawing/2014/main" id="{A8BA80FF-63CE-482B-801E-B6CF059984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621" r="19148" b="1"/>
          <a:stretch/>
        </p:blipFill>
        <p:spPr bwMode="auto">
          <a:xfrm>
            <a:off x="-7399" y="1158735"/>
            <a:ext cx="4586800" cy="4842016"/>
          </a:xfrm>
          <a:custGeom>
            <a:avLst/>
            <a:gdLst/>
            <a:ahLst/>
            <a:cxnLst/>
            <a:rect l="l" t="t" r="r" b="b"/>
            <a:pathLst>
              <a:path w="6115733" h="6456021">
                <a:moveTo>
                  <a:pt x="2259477" y="433395"/>
                </a:moveTo>
                <a:cubicBezTo>
                  <a:pt x="4149632" y="433395"/>
                  <a:pt x="5681904" y="1964133"/>
                  <a:pt x="5681904" y="3852396"/>
                </a:cubicBezTo>
                <a:cubicBezTo>
                  <a:pt x="5681904" y="4796527"/>
                  <a:pt x="5298836" y="5651278"/>
                  <a:pt x="4679499" y="6269995"/>
                </a:cubicBezTo>
                <a:lnTo>
                  <a:pt x="4474613" y="6456021"/>
                </a:lnTo>
                <a:lnTo>
                  <a:pt x="44341" y="6456021"/>
                </a:lnTo>
                <a:lnTo>
                  <a:pt x="0" y="6415762"/>
                </a:lnTo>
                <a:lnTo>
                  <a:pt x="0" y="1289029"/>
                </a:lnTo>
                <a:lnTo>
                  <a:pt x="82495" y="1214128"/>
                </a:lnTo>
                <a:cubicBezTo>
                  <a:pt x="674092" y="726388"/>
                  <a:pt x="1432534" y="433395"/>
                  <a:pt x="2259477" y="433395"/>
                </a:cubicBezTo>
                <a:close/>
                <a:moveTo>
                  <a:pt x="2259477" y="0"/>
                </a:moveTo>
                <a:cubicBezTo>
                  <a:pt x="4389229" y="0"/>
                  <a:pt x="6115733" y="1724776"/>
                  <a:pt x="6115733" y="3852396"/>
                </a:cubicBezTo>
                <a:cubicBezTo>
                  <a:pt x="6115733" y="4783230"/>
                  <a:pt x="5785270" y="5636956"/>
                  <a:pt x="5235152" y="6302877"/>
                </a:cubicBezTo>
                <a:lnTo>
                  <a:pt x="5095826" y="6456021"/>
                </a:lnTo>
                <a:lnTo>
                  <a:pt x="4617788" y="6456021"/>
                </a:lnTo>
                <a:lnTo>
                  <a:pt x="4747668" y="6338096"/>
                </a:lnTo>
                <a:cubicBezTo>
                  <a:pt x="5384452" y="5701950"/>
                  <a:pt x="5778311" y="4823122"/>
                  <a:pt x="5778311" y="3852396"/>
                </a:cubicBezTo>
                <a:cubicBezTo>
                  <a:pt x="5778311" y="1910944"/>
                  <a:pt x="4202875" y="337085"/>
                  <a:pt x="2259477" y="337085"/>
                </a:cubicBezTo>
                <a:cubicBezTo>
                  <a:pt x="1409240" y="337085"/>
                  <a:pt x="629434" y="638331"/>
                  <a:pt x="21172" y="1139811"/>
                </a:cubicBezTo>
                <a:lnTo>
                  <a:pt x="0" y="1159034"/>
                </a:lnTo>
                <a:lnTo>
                  <a:pt x="0" y="735177"/>
                </a:lnTo>
                <a:lnTo>
                  <a:pt x="103407" y="657929"/>
                </a:lnTo>
                <a:cubicBezTo>
                  <a:pt x="718869" y="242547"/>
                  <a:pt x="1460820" y="0"/>
                  <a:pt x="2259477" y="0"/>
                </a:cubicBezTo>
                <a:close/>
              </a:path>
            </a:pathLst>
          </a:cu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9D2CE436-119B-4D00-8A7D-201D3B0C928F}"/>
              </a:ext>
            </a:extLst>
          </p:cNvPr>
          <p:cNvSpPr>
            <a:spLocks noGrp="1"/>
          </p:cNvSpPr>
          <p:nvPr>
            <p:ph idx="1"/>
          </p:nvPr>
        </p:nvSpPr>
        <p:spPr>
          <a:xfrm>
            <a:off x="4940659" y="3112792"/>
            <a:ext cx="3651884" cy="2299399"/>
          </a:xfrm>
        </p:spPr>
        <p:txBody>
          <a:bodyPr vert="horz" lIns="68580" tIns="34290" rIns="68580" bIns="34290" rtlCol="0" anchor="t">
            <a:normAutofit/>
          </a:bodyPr>
          <a:lstStyle/>
          <a:p>
            <a:r>
              <a:rPr lang="en-US" sz="1350" dirty="0" err="1">
                <a:solidFill>
                  <a:srgbClr val="000000"/>
                </a:solidFill>
              </a:rPr>
              <a:t>Dirigida</a:t>
            </a:r>
            <a:r>
              <a:rPr lang="en-US" sz="1350" dirty="0">
                <a:solidFill>
                  <a:srgbClr val="000000"/>
                </a:solidFill>
              </a:rPr>
              <a:t> a </a:t>
            </a:r>
            <a:r>
              <a:rPr lang="en-US" sz="1350" dirty="0" err="1">
                <a:solidFill>
                  <a:srgbClr val="000000"/>
                </a:solidFill>
              </a:rPr>
              <a:t>subordinados</a:t>
            </a:r>
            <a:endParaRPr lang="en-US" sz="1350" dirty="0">
              <a:solidFill>
                <a:srgbClr val="000000"/>
              </a:solidFill>
            </a:endParaRPr>
          </a:p>
          <a:p>
            <a:r>
              <a:rPr lang="en-US" sz="1350" dirty="0">
                <a:solidFill>
                  <a:srgbClr val="000000"/>
                </a:solidFill>
              </a:rPr>
              <a:t>Para la </a:t>
            </a:r>
            <a:r>
              <a:rPr lang="en-US" sz="1350" dirty="0" err="1">
                <a:solidFill>
                  <a:srgbClr val="000000"/>
                </a:solidFill>
              </a:rPr>
              <a:t>participación</a:t>
            </a:r>
            <a:r>
              <a:rPr lang="en-US" sz="1350" dirty="0">
                <a:solidFill>
                  <a:srgbClr val="000000"/>
                </a:solidFill>
              </a:rPr>
              <a:t> </a:t>
            </a:r>
            <a:r>
              <a:rPr lang="en-US" sz="1350" dirty="0" err="1">
                <a:solidFill>
                  <a:srgbClr val="000000"/>
                </a:solidFill>
              </a:rPr>
              <a:t>en</a:t>
            </a:r>
            <a:r>
              <a:rPr lang="en-US" sz="1350" dirty="0">
                <a:solidFill>
                  <a:srgbClr val="000000"/>
                </a:solidFill>
              </a:rPr>
              <a:t> </a:t>
            </a:r>
            <a:r>
              <a:rPr lang="en-US" sz="1350" dirty="0" err="1">
                <a:solidFill>
                  <a:srgbClr val="000000"/>
                </a:solidFill>
              </a:rPr>
              <a:t>eventos</a:t>
            </a:r>
            <a:r>
              <a:rPr lang="en-US" sz="1350" dirty="0">
                <a:solidFill>
                  <a:srgbClr val="000000"/>
                </a:solidFill>
              </a:rPr>
              <a:t> </a:t>
            </a:r>
            <a:r>
              <a:rPr lang="en-US" sz="1350" dirty="0" err="1">
                <a:solidFill>
                  <a:srgbClr val="000000"/>
                </a:solidFill>
              </a:rPr>
              <a:t>proselitistas</a:t>
            </a:r>
            <a:r>
              <a:rPr lang="en-US" sz="1350" dirty="0">
                <a:solidFill>
                  <a:srgbClr val="000000"/>
                </a:solidFill>
              </a:rPr>
              <a:t>, de </a:t>
            </a:r>
            <a:r>
              <a:rPr lang="en-US" sz="1350" dirty="0" err="1">
                <a:solidFill>
                  <a:srgbClr val="000000"/>
                </a:solidFill>
              </a:rPr>
              <a:t>precampaña</a:t>
            </a:r>
            <a:r>
              <a:rPr lang="en-US" sz="1350" dirty="0">
                <a:solidFill>
                  <a:srgbClr val="000000"/>
                </a:solidFill>
              </a:rPr>
              <a:t> o </a:t>
            </a:r>
            <a:r>
              <a:rPr lang="en-US" sz="1350" dirty="0" err="1">
                <a:solidFill>
                  <a:srgbClr val="000000"/>
                </a:solidFill>
              </a:rPr>
              <a:t>campaña</a:t>
            </a:r>
            <a:r>
              <a:rPr lang="en-US" sz="1350" dirty="0">
                <a:solidFill>
                  <a:srgbClr val="000000"/>
                </a:solidFill>
              </a:rPr>
              <a:t>, para que </a:t>
            </a:r>
            <a:r>
              <a:rPr lang="en-US" sz="1350" dirty="0" err="1">
                <a:solidFill>
                  <a:srgbClr val="000000"/>
                </a:solidFill>
              </a:rPr>
              <a:t>voten</a:t>
            </a:r>
            <a:r>
              <a:rPr lang="en-US" sz="1350" dirty="0">
                <a:solidFill>
                  <a:srgbClr val="000000"/>
                </a:solidFill>
              </a:rPr>
              <a:t> o se </a:t>
            </a:r>
            <a:r>
              <a:rPr lang="en-US" sz="1350" dirty="0" err="1">
                <a:solidFill>
                  <a:srgbClr val="000000"/>
                </a:solidFill>
              </a:rPr>
              <a:t>abstengan</a:t>
            </a:r>
            <a:r>
              <a:rPr lang="en-US" sz="1350" dirty="0">
                <a:solidFill>
                  <a:srgbClr val="000000"/>
                </a:solidFill>
              </a:rPr>
              <a:t> de </a:t>
            </a:r>
            <a:r>
              <a:rPr lang="en-US" sz="1350" dirty="0" err="1">
                <a:solidFill>
                  <a:srgbClr val="000000"/>
                </a:solidFill>
              </a:rPr>
              <a:t>votar</a:t>
            </a:r>
            <a:r>
              <a:rPr lang="en-US" sz="1350" dirty="0">
                <a:solidFill>
                  <a:srgbClr val="000000"/>
                </a:solidFill>
              </a:rPr>
              <a:t> </a:t>
            </a:r>
          </a:p>
        </p:txBody>
      </p:sp>
    </p:spTree>
    <p:extLst>
      <p:ext uri="{BB962C8B-B14F-4D97-AF65-F5344CB8AC3E}">
        <p14:creationId xmlns:p14="http://schemas.microsoft.com/office/powerpoint/2010/main" val="1476795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14AFE-1661-42B5-BEC2-9C464AD380D9}"/>
              </a:ext>
            </a:extLst>
          </p:cNvPr>
          <p:cNvSpPr>
            <a:spLocks noGrp="1"/>
          </p:cNvSpPr>
          <p:nvPr>
            <p:ph type="title"/>
          </p:nvPr>
        </p:nvSpPr>
        <p:spPr/>
        <p:txBody>
          <a:bodyPr vert="horz" lIns="68580" tIns="34290" rIns="68580" bIns="34290" rtlCol="0" anchor="ctr">
            <a:normAutofit fontScale="90000"/>
          </a:bodyPr>
          <a:lstStyle/>
          <a:p>
            <a:r>
              <a:rPr lang="en-US" sz="3600" dirty="0" err="1"/>
              <a:t>Sujeto</a:t>
            </a:r>
            <a:r>
              <a:rPr lang="en-US" sz="3600" dirty="0"/>
              <a:t>: </a:t>
            </a:r>
            <a:r>
              <a:rPr lang="en-US" sz="3600" dirty="0" err="1"/>
              <a:t>funcionario</a:t>
            </a:r>
            <a:r>
              <a:rPr lang="en-US" sz="3600" dirty="0"/>
              <a:t> </a:t>
            </a:r>
            <a:r>
              <a:rPr lang="en-US" sz="3600" dirty="0" err="1"/>
              <a:t>competente</a:t>
            </a:r>
            <a:br>
              <a:rPr lang="en-US" sz="3600" dirty="0"/>
            </a:br>
            <a:r>
              <a:rPr lang="en-US" sz="3600" dirty="0" err="1"/>
              <a:t>Condicionar</a:t>
            </a:r>
            <a:r>
              <a:rPr lang="en-US" sz="3600" dirty="0"/>
              <a:t>:				a:</a:t>
            </a:r>
          </a:p>
        </p:txBody>
      </p:sp>
      <p:sp>
        <p:nvSpPr>
          <p:cNvPr id="3" name="Marcador de contenido 2">
            <a:extLst>
              <a:ext uri="{FF2B5EF4-FFF2-40B4-BE49-F238E27FC236}">
                <a16:creationId xmlns:a16="http://schemas.microsoft.com/office/drawing/2014/main" id="{63C589CE-38BE-4E45-88C9-A6050065E71F}"/>
              </a:ext>
            </a:extLst>
          </p:cNvPr>
          <p:cNvSpPr>
            <a:spLocks noGrp="1"/>
          </p:cNvSpPr>
          <p:nvPr>
            <p:ph sz="half" idx="1"/>
          </p:nvPr>
        </p:nvSpPr>
        <p:spPr/>
        <p:txBody>
          <a:bodyPr vert="horz" lIns="68580" tIns="34290" rIns="68580" bIns="34290" rtlCol="0">
            <a:normAutofit fontScale="92500" lnSpcReduction="10000"/>
          </a:bodyPr>
          <a:lstStyle/>
          <a:p>
            <a:r>
              <a:rPr lang="en-US" dirty="0" err="1"/>
              <a:t>Prestación</a:t>
            </a:r>
            <a:r>
              <a:rPr lang="en-US" dirty="0"/>
              <a:t> de Servicios </a:t>
            </a:r>
            <a:r>
              <a:rPr lang="en-US" dirty="0" err="1"/>
              <a:t>públicos</a:t>
            </a:r>
            <a:endParaRPr lang="en-US" dirty="0"/>
          </a:p>
          <a:p>
            <a:r>
              <a:rPr lang="en-US" dirty="0" err="1"/>
              <a:t>Cumplimiento</a:t>
            </a:r>
            <a:r>
              <a:rPr lang="en-US" dirty="0"/>
              <a:t> de </a:t>
            </a:r>
            <a:r>
              <a:rPr lang="en-US" dirty="0" err="1"/>
              <a:t>porgramas</a:t>
            </a:r>
            <a:r>
              <a:rPr lang="en-US" dirty="0"/>
              <a:t>  </a:t>
            </a:r>
            <a:r>
              <a:rPr lang="en-US" dirty="0" err="1"/>
              <a:t>gubernamentales</a:t>
            </a:r>
            <a:endParaRPr lang="en-US" dirty="0"/>
          </a:p>
          <a:p>
            <a:r>
              <a:rPr lang="en-US" dirty="0" err="1"/>
              <a:t>Otorgamiento</a:t>
            </a:r>
            <a:r>
              <a:rPr lang="en-US" dirty="0"/>
              <a:t> de </a:t>
            </a:r>
            <a:r>
              <a:rPr lang="en-US" dirty="0" err="1"/>
              <a:t>concesiones</a:t>
            </a:r>
            <a:r>
              <a:rPr lang="en-US" dirty="0"/>
              <a:t>, </a:t>
            </a:r>
            <a:r>
              <a:rPr lang="en-US" dirty="0" err="1"/>
              <a:t>permisos</a:t>
            </a:r>
            <a:r>
              <a:rPr lang="en-US" dirty="0"/>
              <a:t>, </a:t>
            </a:r>
            <a:r>
              <a:rPr lang="en-US" dirty="0" err="1"/>
              <a:t>licencias</a:t>
            </a:r>
            <a:r>
              <a:rPr lang="en-US" dirty="0"/>
              <a:t>, </a:t>
            </a:r>
            <a:r>
              <a:rPr lang="en-US" dirty="0" err="1"/>
              <a:t>autorizaciones</a:t>
            </a:r>
            <a:r>
              <a:rPr lang="en-US" dirty="0"/>
              <a:t>, </a:t>
            </a:r>
            <a:r>
              <a:rPr lang="en-US" dirty="0" err="1"/>
              <a:t>franquicias</a:t>
            </a:r>
            <a:r>
              <a:rPr lang="en-US" dirty="0"/>
              <a:t>, </a:t>
            </a:r>
            <a:r>
              <a:rPr lang="en-US" dirty="0" err="1"/>
              <a:t>exenciones</a:t>
            </a:r>
            <a:r>
              <a:rPr lang="en-US" dirty="0"/>
              <a:t> o </a:t>
            </a:r>
            <a:r>
              <a:rPr lang="en-US" dirty="0" err="1"/>
              <a:t>realización</a:t>
            </a:r>
            <a:r>
              <a:rPr lang="en-US" dirty="0"/>
              <a:t> de </a:t>
            </a:r>
            <a:r>
              <a:rPr lang="en-US" dirty="0" err="1"/>
              <a:t>obras</a:t>
            </a:r>
            <a:r>
              <a:rPr lang="en-US" dirty="0"/>
              <a:t> </a:t>
            </a:r>
            <a:r>
              <a:rPr lang="en-US" dirty="0" err="1"/>
              <a:t>públicas</a:t>
            </a:r>
            <a:r>
              <a:rPr lang="en-US" dirty="0"/>
              <a:t>.</a:t>
            </a:r>
          </a:p>
          <a:p>
            <a:endParaRPr lang="en-US" dirty="0"/>
          </a:p>
        </p:txBody>
      </p:sp>
      <p:sp>
        <p:nvSpPr>
          <p:cNvPr id="5" name="Marcador de contenido 4">
            <a:extLst>
              <a:ext uri="{FF2B5EF4-FFF2-40B4-BE49-F238E27FC236}">
                <a16:creationId xmlns:a16="http://schemas.microsoft.com/office/drawing/2014/main" id="{4172CA24-AB32-4EB0-9220-482CF2E175EE}"/>
              </a:ext>
            </a:extLst>
          </p:cNvPr>
          <p:cNvSpPr>
            <a:spLocks noGrp="1"/>
          </p:cNvSpPr>
          <p:nvPr>
            <p:ph sz="half" idx="2"/>
          </p:nvPr>
        </p:nvSpPr>
        <p:spPr/>
        <p:txBody>
          <a:bodyPr>
            <a:normAutofit fontScale="92500" lnSpcReduction="10000"/>
          </a:bodyPr>
          <a:lstStyle/>
          <a:p>
            <a:r>
              <a:rPr lang="es-MX" dirty="0"/>
              <a:t>Emisión del sufragio en favor de precandidato, candidata/o, partido, coalición, </a:t>
            </a:r>
            <a:r>
              <a:rPr lang="es-MX" dirty="0" err="1"/>
              <a:t>astenció</a:t>
            </a:r>
            <a:r>
              <a:rPr lang="es-MX" dirty="0"/>
              <a:t> o </a:t>
            </a:r>
            <a:r>
              <a:rPr lang="es-MX" dirty="0" err="1"/>
              <a:t>compormismo</a:t>
            </a:r>
            <a:r>
              <a:rPr lang="es-MX" dirty="0"/>
              <a:t> de no votar.</a:t>
            </a:r>
          </a:p>
          <a:p>
            <a:pPr marL="0" indent="0">
              <a:buNone/>
            </a:pPr>
            <a:endParaRPr lang="es-MX" dirty="0"/>
          </a:p>
        </p:txBody>
      </p:sp>
    </p:spTree>
    <p:extLst>
      <p:ext uri="{BB962C8B-B14F-4D97-AF65-F5344CB8AC3E}">
        <p14:creationId xmlns:p14="http://schemas.microsoft.com/office/powerpoint/2010/main" val="1783247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14B0E0-A360-439C-A1EC-54C5CAFB7141}"/>
              </a:ext>
            </a:extLst>
          </p:cNvPr>
          <p:cNvSpPr>
            <a:spLocks noGrp="1"/>
          </p:cNvSpPr>
          <p:nvPr>
            <p:ph type="title"/>
          </p:nvPr>
        </p:nvSpPr>
        <p:spPr/>
        <p:txBody>
          <a:bodyPr>
            <a:normAutofit fontScale="90000"/>
          </a:bodyPr>
          <a:lstStyle/>
          <a:p>
            <a:r>
              <a:rPr lang="es-MX" dirty="0"/>
              <a:t>Destine, utilice o permita que se utilice de manera ilegal</a:t>
            </a:r>
          </a:p>
        </p:txBody>
      </p:sp>
      <p:sp>
        <p:nvSpPr>
          <p:cNvPr id="3" name="Marcador de contenido 2">
            <a:extLst>
              <a:ext uri="{FF2B5EF4-FFF2-40B4-BE49-F238E27FC236}">
                <a16:creationId xmlns:a16="http://schemas.microsoft.com/office/drawing/2014/main" id="{E376CDDD-0BC1-4D58-B21F-C236EADAFBC6}"/>
              </a:ext>
            </a:extLst>
          </p:cNvPr>
          <p:cNvSpPr>
            <a:spLocks noGrp="1"/>
          </p:cNvSpPr>
          <p:nvPr>
            <p:ph sz="half" idx="1"/>
          </p:nvPr>
        </p:nvSpPr>
        <p:spPr/>
        <p:txBody>
          <a:bodyPr>
            <a:normAutofit/>
          </a:bodyPr>
          <a:lstStyle/>
          <a:p>
            <a:pPr marL="0" indent="0">
              <a:buNone/>
            </a:pPr>
            <a:r>
              <a:rPr lang="es-MX" sz="1800" dirty="0"/>
              <a:t> </a:t>
            </a:r>
          </a:p>
          <a:p>
            <a:r>
              <a:rPr lang="es-MX" sz="1800" dirty="0"/>
              <a:t>Fondos, bienes o servicios que tenga a su disposición, en virtud de su cargo</a:t>
            </a:r>
          </a:p>
        </p:txBody>
      </p:sp>
      <p:sp>
        <p:nvSpPr>
          <p:cNvPr id="4" name="Marcador de contenido 3">
            <a:extLst>
              <a:ext uri="{FF2B5EF4-FFF2-40B4-BE49-F238E27FC236}">
                <a16:creationId xmlns:a16="http://schemas.microsoft.com/office/drawing/2014/main" id="{C7CB2CFA-D6D4-4C1E-8A07-D05C28747CE1}"/>
              </a:ext>
            </a:extLst>
          </p:cNvPr>
          <p:cNvSpPr>
            <a:spLocks noGrp="1"/>
          </p:cNvSpPr>
          <p:nvPr>
            <p:ph sz="half" idx="2"/>
          </p:nvPr>
        </p:nvSpPr>
        <p:spPr/>
        <p:txBody>
          <a:bodyPr/>
          <a:lstStyle/>
          <a:p>
            <a:r>
              <a:rPr lang="es-MX" sz="1800" dirty="0"/>
              <a:t>Al apoyo o perjuicio de un precandidato, partido político, </a:t>
            </a:r>
            <a:r>
              <a:rPr lang="es-MX" sz="1800" dirty="0" err="1"/>
              <a:t>coalició</a:t>
            </a:r>
            <a:r>
              <a:rPr lang="es-MX" sz="1800" dirty="0"/>
              <a:t>, agrupación política o candidato. </a:t>
            </a:r>
          </a:p>
          <a:p>
            <a:endParaRPr lang="es-MX" dirty="0"/>
          </a:p>
          <a:p>
            <a:endParaRPr lang="es-MX" dirty="0"/>
          </a:p>
          <a:p>
            <a:r>
              <a:rPr lang="es-MX" dirty="0"/>
              <a:t>Quedan a salvo las penas por peculado.</a:t>
            </a:r>
          </a:p>
        </p:txBody>
      </p:sp>
    </p:spTree>
    <p:extLst>
      <p:ext uri="{BB962C8B-B14F-4D97-AF65-F5344CB8AC3E}">
        <p14:creationId xmlns:p14="http://schemas.microsoft.com/office/powerpoint/2010/main" val="2880920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2A9ED-284E-4A73-9AD6-951308577C04}"/>
              </a:ext>
            </a:extLst>
          </p:cNvPr>
          <p:cNvSpPr>
            <a:spLocks noGrp="1"/>
          </p:cNvSpPr>
          <p:nvPr>
            <p:ph type="title"/>
          </p:nvPr>
        </p:nvSpPr>
        <p:spPr/>
        <p:txBody>
          <a:bodyPr>
            <a:normAutofit/>
          </a:bodyPr>
          <a:lstStyle/>
          <a:p>
            <a:r>
              <a:rPr lang="es-MX" dirty="0"/>
              <a:t>Proporcione apoyo o preste algún servicio</a:t>
            </a:r>
          </a:p>
        </p:txBody>
      </p:sp>
      <p:sp>
        <p:nvSpPr>
          <p:cNvPr id="3" name="Marcador de contenido 2">
            <a:extLst>
              <a:ext uri="{FF2B5EF4-FFF2-40B4-BE49-F238E27FC236}">
                <a16:creationId xmlns:a16="http://schemas.microsoft.com/office/drawing/2014/main" id="{188A08A9-9E61-4B88-9F4C-194367120245}"/>
              </a:ext>
            </a:extLst>
          </p:cNvPr>
          <p:cNvSpPr>
            <a:spLocks noGrp="1"/>
          </p:cNvSpPr>
          <p:nvPr>
            <p:ph sz="half" idx="1"/>
          </p:nvPr>
        </p:nvSpPr>
        <p:spPr/>
        <p:txBody>
          <a:bodyPr>
            <a:normAutofit/>
          </a:bodyPr>
          <a:lstStyle/>
          <a:p>
            <a:endParaRPr lang="es-MX" dirty="0"/>
          </a:p>
          <a:p>
            <a:r>
              <a:rPr lang="es-MX" sz="2400" dirty="0"/>
              <a:t>A:</a:t>
            </a:r>
          </a:p>
          <a:p>
            <a:r>
              <a:rPr lang="es-MX" sz="2400" dirty="0"/>
              <a:t>Precandidato</a:t>
            </a:r>
          </a:p>
          <a:p>
            <a:r>
              <a:rPr lang="es-MX" sz="2400" dirty="0"/>
              <a:t>Partido político </a:t>
            </a:r>
          </a:p>
          <a:p>
            <a:r>
              <a:rPr lang="es-MX" sz="2400" dirty="0"/>
              <a:t>Coalición</a:t>
            </a:r>
          </a:p>
          <a:p>
            <a:r>
              <a:rPr lang="es-MX" sz="2400" dirty="0"/>
              <a:t>Agrupación política</a:t>
            </a:r>
          </a:p>
        </p:txBody>
      </p:sp>
      <p:sp>
        <p:nvSpPr>
          <p:cNvPr id="4" name="Marcador de contenido 3">
            <a:extLst>
              <a:ext uri="{FF2B5EF4-FFF2-40B4-BE49-F238E27FC236}">
                <a16:creationId xmlns:a16="http://schemas.microsoft.com/office/drawing/2014/main" id="{282A6318-51E6-4903-BBF7-BAD5204BB42B}"/>
              </a:ext>
            </a:extLst>
          </p:cNvPr>
          <p:cNvSpPr>
            <a:spLocks noGrp="1"/>
          </p:cNvSpPr>
          <p:nvPr>
            <p:ph sz="half" idx="2"/>
          </p:nvPr>
        </p:nvSpPr>
        <p:spPr/>
        <p:txBody>
          <a:bodyPr/>
          <a:lstStyle/>
          <a:p>
            <a:r>
              <a:rPr lang="es-MX" sz="2100" dirty="0"/>
              <a:t>Por sí o mediante sus subordinados</a:t>
            </a:r>
          </a:p>
          <a:p>
            <a:r>
              <a:rPr lang="es-MX" sz="2100" dirty="0"/>
              <a:t>En horarios laborales. </a:t>
            </a:r>
          </a:p>
          <a:p>
            <a:endParaRPr lang="es-MX" dirty="0"/>
          </a:p>
        </p:txBody>
      </p:sp>
    </p:spTree>
    <p:extLst>
      <p:ext uri="{BB962C8B-B14F-4D97-AF65-F5344CB8AC3E}">
        <p14:creationId xmlns:p14="http://schemas.microsoft.com/office/powerpoint/2010/main" val="1934502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2A9ED-284E-4A73-9AD6-951308577C04}"/>
              </a:ext>
            </a:extLst>
          </p:cNvPr>
          <p:cNvSpPr>
            <a:spLocks noGrp="1"/>
          </p:cNvSpPr>
          <p:nvPr>
            <p:ph type="title"/>
          </p:nvPr>
        </p:nvSpPr>
        <p:spPr/>
        <p:txBody>
          <a:bodyPr>
            <a:normAutofit/>
          </a:bodyPr>
          <a:lstStyle/>
          <a:p>
            <a:r>
              <a:rPr lang="es-MX" dirty="0"/>
              <a:t>Solicite aportaciones de dinero o en especie</a:t>
            </a:r>
          </a:p>
        </p:txBody>
      </p:sp>
      <p:sp>
        <p:nvSpPr>
          <p:cNvPr id="3" name="Marcador de contenido 2">
            <a:extLst>
              <a:ext uri="{FF2B5EF4-FFF2-40B4-BE49-F238E27FC236}">
                <a16:creationId xmlns:a16="http://schemas.microsoft.com/office/drawing/2014/main" id="{188A08A9-9E61-4B88-9F4C-194367120245}"/>
              </a:ext>
            </a:extLst>
          </p:cNvPr>
          <p:cNvSpPr>
            <a:spLocks noGrp="1"/>
          </p:cNvSpPr>
          <p:nvPr>
            <p:ph sz="half" idx="1"/>
          </p:nvPr>
        </p:nvSpPr>
        <p:spPr/>
        <p:txBody>
          <a:bodyPr>
            <a:normAutofit/>
          </a:bodyPr>
          <a:lstStyle/>
          <a:p>
            <a:endParaRPr lang="es-MX" dirty="0"/>
          </a:p>
          <a:p>
            <a:r>
              <a:rPr lang="es-MX" sz="2400" dirty="0"/>
              <a:t>A:</a:t>
            </a:r>
          </a:p>
          <a:p>
            <a:r>
              <a:rPr lang="es-MX" sz="2400" dirty="0"/>
              <a:t>Subordinados </a:t>
            </a:r>
          </a:p>
          <a:p>
            <a:r>
              <a:rPr lang="es-MX" sz="2400" dirty="0"/>
              <a:t>(por cualquier medio)</a:t>
            </a:r>
          </a:p>
        </p:txBody>
      </p:sp>
      <p:sp>
        <p:nvSpPr>
          <p:cNvPr id="4" name="Marcador de contenido 3">
            <a:extLst>
              <a:ext uri="{FF2B5EF4-FFF2-40B4-BE49-F238E27FC236}">
                <a16:creationId xmlns:a16="http://schemas.microsoft.com/office/drawing/2014/main" id="{282A6318-51E6-4903-BBF7-BAD5204BB42B}"/>
              </a:ext>
            </a:extLst>
          </p:cNvPr>
          <p:cNvSpPr>
            <a:spLocks noGrp="1"/>
          </p:cNvSpPr>
          <p:nvPr>
            <p:ph sz="half" idx="2"/>
          </p:nvPr>
        </p:nvSpPr>
        <p:spPr/>
        <p:txBody>
          <a:bodyPr/>
          <a:lstStyle/>
          <a:p>
            <a:r>
              <a:rPr lang="es-MX" sz="2100" dirty="0"/>
              <a:t>Para: </a:t>
            </a:r>
          </a:p>
          <a:p>
            <a:r>
              <a:rPr lang="es-MX" sz="2100" dirty="0"/>
              <a:t>Apoyar a un </a:t>
            </a:r>
            <a:r>
              <a:rPr lang="es-MX" sz="2100" dirty="0" err="1"/>
              <a:t>precanidadto</a:t>
            </a:r>
            <a:r>
              <a:rPr lang="es-MX" sz="2100" dirty="0"/>
              <a:t>, candidato, partido político, coalición o agrupación política</a:t>
            </a:r>
            <a:endParaRPr lang="es-MX" dirty="0"/>
          </a:p>
        </p:txBody>
      </p:sp>
    </p:spTree>
    <p:extLst>
      <p:ext uri="{BB962C8B-B14F-4D97-AF65-F5344CB8AC3E}">
        <p14:creationId xmlns:p14="http://schemas.microsoft.com/office/powerpoint/2010/main" val="1149529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2A9ED-284E-4A73-9AD6-951308577C04}"/>
              </a:ext>
            </a:extLst>
          </p:cNvPr>
          <p:cNvSpPr>
            <a:spLocks noGrp="1"/>
          </p:cNvSpPr>
          <p:nvPr>
            <p:ph type="title"/>
          </p:nvPr>
        </p:nvSpPr>
        <p:spPr/>
        <p:txBody>
          <a:bodyPr>
            <a:normAutofit fontScale="90000"/>
          </a:bodyPr>
          <a:lstStyle/>
          <a:p>
            <a:r>
              <a:rPr lang="es-MX" dirty="0"/>
              <a:t>Se abstenga de entregar o niegue</a:t>
            </a:r>
            <a:br>
              <a:rPr lang="es-MX" dirty="0"/>
            </a:br>
            <a:r>
              <a:rPr lang="es-MX" dirty="0"/>
              <a:t>(sin causa justificada)</a:t>
            </a:r>
          </a:p>
        </p:txBody>
      </p:sp>
      <p:sp>
        <p:nvSpPr>
          <p:cNvPr id="3" name="Marcador de contenido 2">
            <a:extLst>
              <a:ext uri="{FF2B5EF4-FFF2-40B4-BE49-F238E27FC236}">
                <a16:creationId xmlns:a16="http://schemas.microsoft.com/office/drawing/2014/main" id="{188A08A9-9E61-4B88-9F4C-194367120245}"/>
              </a:ext>
            </a:extLst>
          </p:cNvPr>
          <p:cNvSpPr>
            <a:spLocks noGrp="1"/>
          </p:cNvSpPr>
          <p:nvPr>
            <p:ph sz="half" idx="1"/>
          </p:nvPr>
        </p:nvSpPr>
        <p:spPr/>
        <p:txBody>
          <a:bodyPr>
            <a:normAutofit/>
          </a:bodyPr>
          <a:lstStyle/>
          <a:p>
            <a:endParaRPr lang="es-MX" dirty="0"/>
          </a:p>
          <a:p>
            <a:r>
              <a:rPr lang="es-MX" sz="2400" dirty="0"/>
              <a:t>A:</a:t>
            </a:r>
          </a:p>
          <a:p>
            <a:r>
              <a:rPr lang="es-MX" sz="2400" dirty="0"/>
              <a:t>Autoridad electoral competente</a:t>
            </a:r>
          </a:p>
        </p:txBody>
      </p:sp>
      <p:sp>
        <p:nvSpPr>
          <p:cNvPr id="4" name="Marcador de contenido 3">
            <a:extLst>
              <a:ext uri="{FF2B5EF4-FFF2-40B4-BE49-F238E27FC236}">
                <a16:creationId xmlns:a16="http://schemas.microsoft.com/office/drawing/2014/main" id="{282A6318-51E6-4903-BBF7-BAD5204BB42B}"/>
              </a:ext>
            </a:extLst>
          </p:cNvPr>
          <p:cNvSpPr>
            <a:spLocks noGrp="1"/>
          </p:cNvSpPr>
          <p:nvPr>
            <p:ph sz="half" idx="2"/>
          </p:nvPr>
        </p:nvSpPr>
        <p:spPr/>
        <p:txBody>
          <a:bodyPr/>
          <a:lstStyle/>
          <a:p>
            <a:r>
              <a:rPr lang="es-MX" sz="2100" dirty="0"/>
              <a:t>Información solicitada relacionada con funciones de fiscalización</a:t>
            </a:r>
          </a:p>
        </p:txBody>
      </p:sp>
    </p:spTree>
    <p:extLst>
      <p:ext uri="{BB962C8B-B14F-4D97-AF65-F5344CB8AC3E}">
        <p14:creationId xmlns:p14="http://schemas.microsoft.com/office/powerpoint/2010/main" val="381193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762D63-95AB-4613-B7B3-72A8825F944F}"/>
              </a:ext>
            </a:extLst>
          </p:cNvPr>
          <p:cNvSpPr>
            <a:spLocks noGrp="1"/>
          </p:cNvSpPr>
          <p:nvPr>
            <p:ph type="title"/>
          </p:nvPr>
        </p:nvSpPr>
        <p:spPr/>
        <p:txBody>
          <a:bodyPr/>
          <a:lstStyle/>
          <a:p>
            <a:r>
              <a:rPr lang="es-MX" dirty="0"/>
              <a:t>Use o permita el uso de:</a:t>
            </a:r>
          </a:p>
        </p:txBody>
      </p:sp>
      <p:sp>
        <p:nvSpPr>
          <p:cNvPr id="3" name="Marcador de contenido 2">
            <a:extLst>
              <a:ext uri="{FF2B5EF4-FFF2-40B4-BE49-F238E27FC236}">
                <a16:creationId xmlns:a16="http://schemas.microsoft.com/office/drawing/2014/main" id="{BF3F2FD5-07E5-4549-9AE3-D8F5D50270DD}"/>
              </a:ext>
            </a:extLst>
          </p:cNvPr>
          <p:cNvSpPr>
            <a:spLocks noGrp="1"/>
          </p:cNvSpPr>
          <p:nvPr>
            <p:ph sz="half" idx="1"/>
          </p:nvPr>
        </p:nvSpPr>
        <p:spPr/>
        <p:txBody>
          <a:bodyPr>
            <a:normAutofit fontScale="92500" lnSpcReduction="10000"/>
          </a:bodyPr>
          <a:lstStyle/>
          <a:p>
            <a:r>
              <a:rPr lang="es-MX" dirty="0"/>
              <a:t>Recursos públicos</a:t>
            </a:r>
          </a:p>
          <a:p>
            <a:r>
              <a:rPr lang="es-MX" dirty="0"/>
              <a:t>Bienes</a:t>
            </a:r>
          </a:p>
          <a:p>
            <a:r>
              <a:rPr lang="es-MX" dirty="0"/>
              <a:t>Fondos</a:t>
            </a:r>
          </a:p>
          <a:p>
            <a:r>
              <a:rPr lang="es-MX" dirty="0"/>
              <a:t>Servicios</a:t>
            </a:r>
          </a:p>
          <a:p>
            <a:r>
              <a:rPr lang="es-MX" dirty="0"/>
              <a:t>Beneficios relacionados con programas sociales</a:t>
            </a:r>
          </a:p>
        </p:txBody>
      </p:sp>
      <p:sp>
        <p:nvSpPr>
          <p:cNvPr id="4" name="Marcador de contenido 3">
            <a:extLst>
              <a:ext uri="{FF2B5EF4-FFF2-40B4-BE49-F238E27FC236}">
                <a16:creationId xmlns:a16="http://schemas.microsoft.com/office/drawing/2014/main" id="{B2656123-51D5-430A-9A8C-F51D120D9292}"/>
              </a:ext>
            </a:extLst>
          </p:cNvPr>
          <p:cNvSpPr>
            <a:spLocks noGrp="1"/>
          </p:cNvSpPr>
          <p:nvPr>
            <p:ph sz="half" idx="2"/>
          </p:nvPr>
        </p:nvSpPr>
        <p:spPr/>
        <p:txBody>
          <a:bodyPr>
            <a:normAutofit fontScale="92500" lnSpcReduction="10000"/>
          </a:bodyPr>
          <a:lstStyle/>
          <a:p>
            <a:r>
              <a:rPr lang="es-MX" dirty="0"/>
              <a:t>Con la finalidad de:</a:t>
            </a:r>
          </a:p>
          <a:p>
            <a:endParaRPr lang="es-MX" dirty="0"/>
          </a:p>
          <a:p>
            <a:r>
              <a:rPr lang="es-MX" dirty="0" err="1"/>
              <a:t>Incididir</a:t>
            </a:r>
            <a:r>
              <a:rPr lang="es-MX" dirty="0"/>
              <a:t> en el electorado para posicionarse  o posicionar a distinta servidora o servidor pública, </a:t>
            </a:r>
            <a:r>
              <a:rPr lang="es-MX" dirty="0" err="1"/>
              <a:t>precanidadata</a:t>
            </a:r>
            <a:r>
              <a:rPr lang="es-MX" dirty="0"/>
              <a:t>, </a:t>
            </a:r>
            <a:r>
              <a:rPr lang="es-MX" dirty="0" err="1"/>
              <a:t>aspitrate</a:t>
            </a:r>
            <a:r>
              <a:rPr lang="es-MX" dirty="0"/>
              <a:t> a candidato independiente, candidata/o, partido político o coalición</a:t>
            </a:r>
          </a:p>
        </p:txBody>
      </p:sp>
    </p:spTree>
    <p:extLst>
      <p:ext uri="{BB962C8B-B14F-4D97-AF65-F5344CB8AC3E}">
        <p14:creationId xmlns:p14="http://schemas.microsoft.com/office/powerpoint/2010/main" val="501210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a:extLst>
              <a:ext uri="{FF2B5EF4-FFF2-40B4-BE49-F238E27FC236}">
                <a16:creationId xmlns:a16="http://schemas.microsoft.com/office/drawing/2014/main" id="{3FDEA354-7A5B-471B-A54A-D341EDB7C32D}"/>
              </a:ext>
            </a:extLst>
          </p:cNvPr>
          <p:cNvSpPr>
            <a:spLocks noChangeArrowheads="1"/>
          </p:cNvSpPr>
          <p:nvPr/>
        </p:nvSpPr>
        <p:spPr bwMode="auto">
          <a:xfrm>
            <a:off x="377031" y="1918749"/>
            <a:ext cx="8424862" cy="2324084"/>
          </a:xfrm>
          <a:prstGeom prst="flowChartAlternateProcess">
            <a:avLst/>
          </a:prstGeom>
          <a:solidFill>
            <a:schemeClr val="bg2">
              <a:lumMod val="95000"/>
            </a:schemeClr>
          </a:solidFill>
          <a:ln w="9525">
            <a:solidFill>
              <a:schemeClr val="bg2">
                <a:lumMod val="95000"/>
              </a:schemeClr>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s-MX" altLang="es-MX" sz="1600" dirty="0">
                <a:latin typeface="Helvetica Neue"/>
                <a:ea typeface="ＭＳ Ｐゴシック" panose="020B0600070205080204" pitchFamily="34" charset="-128"/>
              </a:rPr>
              <a:t>Podrá utilizarse como cita de textos sin alteraciones, señalando la fuente y con la siguiente leyenda:</a:t>
            </a:r>
          </a:p>
          <a:p>
            <a:pPr algn="just" eaLnBrk="1" hangingPunct="1"/>
            <a:endParaRPr lang="es-MX" altLang="es-MX" sz="1600" dirty="0">
              <a:latin typeface="Helvetica Neue"/>
              <a:ea typeface="ＭＳ Ｐゴシック" panose="020B0600070205080204" pitchFamily="34" charset="-128"/>
            </a:endParaRPr>
          </a:p>
          <a:p>
            <a:pPr algn="ctr" eaLnBrk="1" hangingPunct="1"/>
            <a:r>
              <a:rPr lang="es-MX" altLang="es-MX" sz="1600" dirty="0">
                <a:latin typeface="Helvetica Neue"/>
                <a:ea typeface="ＭＳ Ｐゴシック" panose="020B0600070205080204" pitchFamily="34" charset="-128"/>
              </a:rPr>
              <a:t>Escuela Judicial Electoral. 2020. “Sistema probatorio en los diversos procedimientos en materia electoral”, material didáctico de apoyo para la capacitación. México: Tribunal Electoral del Poder Judicial de la Federación.</a:t>
            </a:r>
          </a:p>
          <a:p>
            <a:pPr algn="just" eaLnBrk="1" hangingPunct="1"/>
            <a:endParaRPr lang="es-MX" altLang="es-MX" sz="1600" i="1" dirty="0">
              <a:latin typeface="Helvetica Neue"/>
              <a:ea typeface="ＭＳ Ｐゴシック" panose="020B0600070205080204" pitchFamily="34" charset="-128"/>
            </a:endParaRPr>
          </a:p>
          <a:p>
            <a:pPr algn="ctr" eaLnBrk="1" hangingPunct="1"/>
            <a:r>
              <a:rPr lang="es-MX" altLang="es-MX" b="1" dirty="0">
                <a:latin typeface="Helvetica Neue"/>
                <a:ea typeface="ＭＳ Ｐゴシック" panose="020B0600070205080204" pitchFamily="34" charset="-128"/>
              </a:rPr>
              <a:t>Queda prohibida su reproducción parcial o total sin autorización.</a:t>
            </a:r>
            <a:endParaRPr lang="es-ES" altLang="es-MX" b="1" dirty="0">
              <a:latin typeface="Helvetica Neue"/>
              <a:ea typeface="ＭＳ Ｐゴシック" panose="020B0600070205080204" pitchFamily="34" charset="-128"/>
            </a:endParaRPr>
          </a:p>
        </p:txBody>
      </p:sp>
      <p:sp>
        <p:nvSpPr>
          <p:cNvPr id="11" name="Rectangle 3">
            <a:extLst>
              <a:ext uri="{FF2B5EF4-FFF2-40B4-BE49-F238E27FC236}">
                <a16:creationId xmlns:a16="http://schemas.microsoft.com/office/drawing/2014/main" id="{DEF2A1B4-CB4F-403C-B759-5D3060CE7FB3}"/>
              </a:ext>
            </a:extLst>
          </p:cNvPr>
          <p:cNvSpPr>
            <a:spLocks noChangeArrowheads="1"/>
          </p:cNvSpPr>
          <p:nvPr/>
        </p:nvSpPr>
        <p:spPr bwMode="auto">
          <a:xfrm>
            <a:off x="377031" y="1130961"/>
            <a:ext cx="83169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s-MX" altLang="es-MX" dirty="0">
                <a:latin typeface="Helvetica Neue"/>
                <a:ea typeface="ＭＳ Ｐゴシック" panose="020B0600070205080204" pitchFamily="34" charset="-128"/>
              </a:rPr>
              <a:t>2020, </a:t>
            </a:r>
            <a:r>
              <a:rPr lang="es-MX" altLang="es-MX" b="1" dirty="0">
                <a:latin typeface="Helvetica Neue"/>
                <a:ea typeface="ＭＳ Ｐゴシック" panose="020B0600070205080204" pitchFamily="34" charset="-128"/>
              </a:rPr>
              <a:t>© </a:t>
            </a:r>
            <a:r>
              <a:rPr lang="es-MX" altLang="es-MX" dirty="0">
                <a:latin typeface="Helvetica Neue"/>
                <a:ea typeface="ＭＳ Ｐゴシック" panose="020B0600070205080204" pitchFamily="34" charset="-128"/>
              </a:rPr>
              <a:t>Derechos Reservados a favor del </a:t>
            </a:r>
          </a:p>
          <a:p>
            <a:pPr algn="ctr" eaLnBrk="1" hangingPunct="1"/>
            <a:r>
              <a:rPr lang="es-MX" altLang="es-MX" b="1" dirty="0">
                <a:solidFill>
                  <a:srgbClr val="2A2559"/>
                </a:solidFill>
                <a:latin typeface="Helvetica Neue"/>
                <a:ea typeface="ＭＳ Ｐゴシック" panose="020B0600070205080204" pitchFamily="34" charset="-128"/>
              </a:rPr>
              <a:t>Tribunal Electoral del Poder Judicial de la Federación</a:t>
            </a:r>
            <a:endParaRPr lang="es-ES" altLang="es-MX" b="1" dirty="0">
              <a:solidFill>
                <a:srgbClr val="2A2559"/>
              </a:solidFill>
              <a:latin typeface="Helvetica Neue"/>
              <a:ea typeface="ＭＳ Ｐゴシック" panose="020B0600070205080204" pitchFamily="34" charset="-128"/>
            </a:endParaRPr>
          </a:p>
        </p:txBody>
      </p:sp>
      <p:sp>
        <p:nvSpPr>
          <p:cNvPr id="12" name="Rectangle 16">
            <a:extLst>
              <a:ext uri="{FF2B5EF4-FFF2-40B4-BE49-F238E27FC236}">
                <a16:creationId xmlns:a16="http://schemas.microsoft.com/office/drawing/2014/main" id="{56934676-D8F7-46A4-B42C-0784885A5D29}"/>
              </a:ext>
            </a:extLst>
          </p:cNvPr>
          <p:cNvSpPr>
            <a:spLocks noChangeArrowheads="1"/>
          </p:cNvSpPr>
          <p:nvPr/>
        </p:nvSpPr>
        <p:spPr bwMode="auto">
          <a:xfrm>
            <a:off x="197644" y="4421647"/>
            <a:ext cx="874871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MX" altLang="es-MX" dirty="0">
                <a:latin typeface="Helvetica Neue"/>
                <a:ea typeface="ＭＳ Ｐゴシック" panose="020B0600070205080204" pitchFamily="34" charset="-128"/>
                <a:hlinkClick r:id="rId2"/>
              </a:rPr>
              <a:t>www.te.gob.mx</a:t>
            </a:r>
            <a:r>
              <a:rPr lang="es-MX" altLang="es-MX" dirty="0">
                <a:latin typeface="Helvetica Neue"/>
                <a:ea typeface="ＭＳ Ｐゴシック" panose="020B0600070205080204" pitchFamily="34" charset="-128"/>
              </a:rPr>
              <a:t> </a:t>
            </a:r>
          </a:p>
          <a:p>
            <a:pPr algn="ctr" eaLnBrk="1" hangingPunct="1"/>
            <a:r>
              <a:rPr lang="es-MX" altLang="es-MX" dirty="0">
                <a:latin typeface="Helvetica Neue"/>
                <a:ea typeface="ＭＳ Ｐゴシック" panose="020B0600070205080204" pitchFamily="34" charset="-128"/>
                <a:hlinkClick r:id="rId3"/>
              </a:rPr>
              <a:t>www.te.gob.mx/eje/</a:t>
            </a:r>
            <a:endParaRPr lang="es-MX" altLang="es-MX" dirty="0">
              <a:latin typeface="Helvetica Neue"/>
              <a:ea typeface="ＭＳ Ｐゴシック" panose="020B0600070205080204" pitchFamily="34" charset="-128"/>
            </a:endParaRPr>
          </a:p>
          <a:p>
            <a:pPr algn="ctr" eaLnBrk="1" hangingPunct="1"/>
            <a:endParaRPr lang="es-MX" altLang="es-MX" dirty="0">
              <a:latin typeface="Helvetica Neue"/>
              <a:ea typeface="ＭＳ Ｐゴシック" panose="020B0600070205080204" pitchFamily="34" charset="-128"/>
            </a:endParaRPr>
          </a:p>
          <a:p>
            <a:pPr algn="ctr" eaLnBrk="1" hangingPunct="1"/>
            <a:r>
              <a:rPr lang="es-MX" altLang="es-MX" b="1" dirty="0">
                <a:latin typeface="Helvetica Neue"/>
                <a:ea typeface="ＭＳ Ｐゴシック" panose="020B0600070205080204" pitchFamily="34" charset="-128"/>
              </a:rPr>
              <a:t>Facebook:</a:t>
            </a:r>
            <a:r>
              <a:rPr lang="es-MX" altLang="es-MX" dirty="0">
                <a:latin typeface="Helvetica Neue"/>
                <a:ea typeface="ＭＳ Ｐゴシック" panose="020B0600070205080204" pitchFamily="34" charset="-128"/>
              </a:rPr>
              <a:t> Escuela Judicial Electoral</a:t>
            </a:r>
          </a:p>
          <a:p>
            <a:pPr algn="ctr" eaLnBrk="1" hangingPunct="1"/>
            <a:r>
              <a:rPr lang="es-MX" altLang="es-MX" b="1" dirty="0">
                <a:latin typeface="Helvetica Neue"/>
                <a:ea typeface="ＭＳ Ｐゴシック" panose="020B0600070205080204" pitchFamily="34" charset="-128"/>
              </a:rPr>
              <a:t>Twitter e Instagram:</a:t>
            </a:r>
            <a:r>
              <a:rPr lang="es-MX" altLang="es-MX" dirty="0">
                <a:latin typeface="Helvetica Neue"/>
                <a:ea typeface="ＭＳ Ｐゴシック" panose="020B0600070205080204" pitchFamily="34" charset="-128"/>
              </a:rPr>
              <a:t> @TEPJF_EJE</a:t>
            </a:r>
            <a:endParaRPr lang="es-ES" altLang="es-MX" dirty="0">
              <a:latin typeface="Helvetica Neue"/>
              <a:ea typeface="ＭＳ Ｐゴシック" panose="020B0600070205080204" pitchFamily="34" charset="-128"/>
            </a:endParaRPr>
          </a:p>
        </p:txBody>
      </p:sp>
    </p:spTree>
    <p:extLst>
      <p:ext uri="{BB962C8B-B14F-4D97-AF65-F5344CB8AC3E}">
        <p14:creationId xmlns:p14="http://schemas.microsoft.com/office/powerpoint/2010/main" val="828091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02394" y="917460"/>
            <a:ext cx="7549139" cy="369332"/>
          </a:xfrm>
          <a:prstGeom prst="rect">
            <a:avLst/>
          </a:prstGeom>
          <a:noFill/>
          <a:ln>
            <a:noFill/>
          </a:ln>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defTabSz="914400" eaLnBrk="1" fontAlgn="base" hangingPunct="1">
              <a:spcBef>
                <a:spcPct val="0"/>
              </a:spcBef>
              <a:spcAft>
                <a:spcPct val="0"/>
              </a:spcAft>
            </a:pPr>
            <a:r>
              <a:rPr lang="es-MX" altLang="es-MX" b="1" dirty="0">
                <a:solidFill>
                  <a:schemeClr val="accent3">
                    <a:lumMod val="75000"/>
                  </a:schemeClr>
                </a:solidFill>
              </a:rPr>
              <a:t>Marco normativo de la potestad sancionadora electoral</a:t>
            </a:r>
          </a:p>
        </p:txBody>
      </p:sp>
      <p:sp>
        <p:nvSpPr>
          <p:cNvPr id="6147" name="AutoShape 6"/>
          <p:cNvSpPr>
            <a:spLocks noChangeArrowheads="1"/>
          </p:cNvSpPr>
          <p:nvPr/>
        </p:nvSpPr>
        <p:spPr bwMode="auto">
          <a:xfrm rot="10800000">
            <a:off x="2943225" y="1937786"/>
            <a:ext cx="3643313" cy="928687"/>
          </a:xfrm>
          <a:prstGeom prst="flowChartAlternateProcess">
            <a:avLst/>
          </a:prstGeom>
          <a:solidFill>
            <a:schemeClr val="accent2">
              <a:alpha val="20000"/>
            </a:schemeClr>
          </a:solidFill>
          <a:ln w="19050">
            <a:solidFill>
              <a:srgbClr val="B2ADDD"/>
            </a:solidFill>
            <a:miter lim="800000"/>
            <a:headEnd/>
            <a:tailEnd/>
          </a:ln>
        </p:spPr>
        <p:txBody>
          <a:bodyPr rot="10800000" anchor="ctr"/>
          <a:lstStyle/>
          <a:p>
            <a:pPr algn="just" defTabSz="914400" fontAlgn="base">
              <a:spcBef>
                <a:spcPct val="0"/>
              </a:spcBef>
              <a:spcAft>
                <a:spcPct val="0"/>
              </a:spcAft>
            </a:pPr>
            <a:r>
              <a:rPr lang="es-MX" altLang="es-MX" sz="1400">
                <a:solidFill>
                  <a:srgbClr val="000000"/>
                </a:solidFill>
              </a:rPr>
              <a:t>Artículos 41, base III, Apartado D; 73, fracción XXI; 109, fracción III y 113, párrafo primero</a:t>
            </a:r>
            <a:r>
              <a:rPr lang="es-MX" altLang="es-MX">
                <a:solidFill>
                  <a:srgbClr val="000000"/>
                </a:solidFill>
              </a:rPr>
              <a:t>.</a:t>
            </a:r>
            <a:endParaRPr lang="es-ES" altLang="es-MX">
              <a:solidFill>
                <a:srgbClr val="000000"/>
              </a:solidFill>
            </a:endParaRPr>
          </a:p>
        </p:txBody>
      </p:sp>
      <p:sp>
        <p:nvSpPr>
          <p:cNvPr id="12" name="AutoShape 6"/>
          <p:cNvSpPr>
            <a:spLocks noChangeArrowheads="1"/>
          </p:cNvSpPr>
          <p:nvPr/>
        </p:nvSpPr>
        <p:spPr bwMode="auto">
          <a:xfrm rot="10800000">
            <a:off x="3994293" y="1373071"/>
            <a:ext cx="1633537" cy="477838"/>
          </a:xfrm>
          <a:prstGeom prst="flowChartAlternateProcess">
            <a:avLst/>
          </a:prstGeom>
          <a:solidFill>
            <a:schemeClr val="bg1">
              <a:lumMod val="65000"/>
              <a:alpha val="20000"/>
            </a:schemeClr>
          </a:solidFill>
          <a:ln w="19050">
            <a:solidFill>
              <a:srgbClr val="B2ADDD"/>
            </a:solidFill>
            <a:miter lim="800000"/>
            <a:headEnd/>
            <a:tailEnd/>
          </a:ln>
          <a:effectLst/>
        </p:spPr>
        <p:txBody>
          <a:bodyPr rot="10800000" anchor="ctr"/>
          <a:lstStyle/>
          <a:p>
            <a:pPr algn="ctr" defTabSz="914400" fontAlgn="base">
              <a:spcBef>
                <a:spcPct val="0"/>
              </a:spcBef>
              <a:spcAft>
                <a:spcPct val="0"/>
              </a:spcAft>
              <a:defRPr/>
            </a:pPr>
            <a:r>
              <a:rPr lang="es-MX" sz="1400" b="1" dirty="0">
                <a:solidFill>
                  <a:srgbClr val="000000"/>
                </a:solidFill>
              </a:rPr>
              <a:t>CPEUM</a:t>
            </a:r>
            <a:endParaRPr lang="es-ES" sz="1400" b="1" dirty="0">
              <a:solidFill>
                <a:srgbClr val="000000"/>
              </a:solidFill>
            </a:endParaRPr>
          </a:p>
        </p:txBody>
      </p:sp>
      <p:sp>
        <p:nvSpPr>
          <p:cNvPr id="6149" name="AutoShape 10"/>
          <p:cNvSpPr>
            <a:spLocks noChangeArrowheads="1"/>
          </p:cNvSpPr>
          <p:nvPr/>
        </p:nvSpPr>
        <p:spPr bwMode="auto">
          <a:xfrm rot="10800000">
            <a:off x="971550" y="3446920"/>
            <a:ext cx="2928938" cy="714375"/>
          </a:xfrm>
          <a:prstGeom prst="flowChartAlternateProcess">
            <a:avLst/>
          </a:prstGeom>
          <a:solidFill>
            <a:schemeClr val="accent2">
              <a:alpha val="20000"/>
            </a:schemeClr>
          </a:solidFill>
          <a:ln w="19050">
            <a:solidFill>
              <a:srgbClr val="B2ADDD"/>
            </a:solidFill>
            <a:miter lim="800000"/>
            <a:headEnd/>
            <a:tailEnd/>
          </a:ln>
        </p:spPr>
        <p:txBody>
          <a:bodyPr rot="10800000" anchor="ctr"/>
          <a:lstStyle/>
          <a:p>
            <a:pPr algn="ctr" defTabSz="914400" fontAlgn="base">
              <a:spcBef>
                <a:spcPct val="0"/>
              </a:spcBef>
              <a:spcAft>
                <a:spcPct val="0"/>
              </a:spcAft>
            </a:pPr>
            <a:r>
              <a:rPr lang="es-MX" altLang="es-MX" sz="1400" dirty="0">
                <a:solidFill>
                  <a:srgbClr val="000000"/>
                </a:solidFill>
              </a:rPr>
              <a:t>Artículos 108, 118.1, inciso w, y Libro Séptimo (340 al 378)</a:t>
            </a:r>
            <a:endParaRPr lang="es-ES" altLang="es-MX" sz="1400" dirty="0">
              <a:solidFill>
                <a:srgbClr val="000000"/>
              </a:solidFill>
            </a:endParaRPr>
          </a:p>
        </p:txBody>
      </p:sp>
      <p:sp>
        <p:nvSpPr>
          <p:cNvPr id="20" name="AutoShape 6"/>
          <p:cNvSpPr>
            <a:spLocks noChangeArrowheads="1"/>
          </p:cNvSpPr>
          <p:nvPr/>
        </p:nvSpPr>
        <p:spPr bwMode="auto">
          <a:xfrm rot="10800000">
            <a:off x="1763713" y="2931996"/>
            <a:ext cx="1512887" cy="428625"/>
          </a:xfrm>
          <a:prstGeom prst="flowChartAlternateProcess">
            <a:avLst/>
          </a:prstGeom>
          <a:solidFill>
            <a:schemeClr val="bg1">
              <a:lumMod val="65000"/>
              <a:alpha val="20000"/>
            </a:schemeClr>
          </a:solidFill>
          <a:ln w="19050">
            <a:solidFill>
              <a:srgbClr val="B2ADDD"/>
            </a:solidFill>
            <a:miter lim="800000"/>
            <a:headEnd/>
            <a:tailEnd/>
          </a:ln>
          <a:effectLst/>
        </p:spPr>
        <p:txBody>
          <a:bodyPr rot="10800000" anchor="ctr"/>
          <a:lstStyle/>
          <a:p>
            <a:pPr algn="ctr" defTabSz="914400" fontAlgn="base">
              <a:spcBef>
                <a:spcPct val="0"/>
              </a:spcBef>
              <a:spcAft>
                <a:spcPct val="0"/>
              </a:spcAft>
              <a:defRPr/>
            </a:pPr>
            <a:r>
              <a:rPr lang="es-MX" sz="1400" b="1" dirty="0" err="1">
                <a:solidFill>
                  <a:srgbClr val="000000"/>
                </a:solidFill>
              </a:rPr>
              <a:t>Cofipe</a:t>
            </a:r>
            <a:endParaRPr lang="es-MX" sz="1400" b="1" dirty="0">
              <a:solidFill>
                <a:srgbClr val="000000"/>
              </a:solidFill>
            </a:endParaRPr>
          </a:p>
          <a:p>
            <a:pPr algn="ctr" defTabSz="914400" fontAlgn="base">
              <a:spcBef>
                <a:spcPct val="0"/>
              </a:spcBef>
              <a:spcAft>
                <a:spcPct val="0"/>
              </a:spcAft>
              <a:defRPr/>
            </a:pPr>
            <a:r>
              <a:rPr lang="es-MX" sz="1400" b="1" dirty="0">
                <a:solidFill>
                  <a:srgbClr val="000000"/>
                </a:solidFill>
              </a:rPr>
              <a:t>Abrogado</a:t>
            </a:r>
            <a:endParaRPr lang="es-ES" sz="1400" b="1" dirty="0">
              <a:solidFill>
                <a:srgbClr val="000000"/>
              </a:solidFill>
            </a:endParaRPr>
          </a:p>
        </p:txBody>
      </p:sp>
      <p:sp>
        <p:nvSpPr>
          <p:cNvPr id="23" name="AutoShape 6"/>
          <p:cNvSpPr>
            <a:spLocks noChangeArrowheads="1"/>
          </p:cNvSpPr>
          <p:nvPr/>
        </p:nvSpPr>
        <p:spPr bwMode="auto">
          <a:xfrm rot="10800000">
            <a:off x="2706254" y="6040790"/>
            <a:ext cx="4110181" cy="572649"/>
          </a:xfrm>
          <a:prstGeom prst="flowChartAlternateProcess">
            <a:avLst/>
          </a:prstGeom>
          <a:solidFill>
            <a:schemeClr val="bg1">
              <a:lumMod val="65000"/>
              <a:alpha val="20000"/>
            </a:schemeClr>
          </a:solidFill>
          <a:ln w="12700">
            <a:solidFill>
              <a:srgbClr val="B2ADDD"/>
            </a:solidFill>
            <a:miter lim="800000"/>
            <a:headEnd/>
            <a:tailEnd/>
          </a:ln>
          <a:effectLst/>
        </p:spPr>
        <p:txBody>
          <a:bodyPr rot="10800000" anchor="ctr"/>
          <a:lstStyle/>
          <a:p>
            <a:pPr algn="ctr" defTabSz="914400" fontAlgn="base">
              <a:spcBef>
                <a:spcPct val="0"/>
              </a:spcBef>
              <a:spcAft>
                <a:spcPct val="0"/>
              </a:spcAft>
              <a:defRPr/>
            </a:pPr>
            <a:r>
              <a:rPr lang="es-MX" sz="1100" dirty="0">
                <a:solidFill>
                  <a:srgbClr val="000000"/>
                </a:solidFill>
              </a:rPr>
              <a:t>El anterior Reglamento de Quejas y Denuncias del IFE </a:t>
            </a:r>
          </a:p>
          <a:p>
            <a:pPr algn="ctr" defTabSz="914400" fontAlgn="base">
              <a:spcBef>
                <a:spcPct val="0"/>
              </a:spcBef>
              <a:spcAft>
                <a:spcPct val="0"/>
              </a:spcAft>
              <a:defRPr/>
            </a:pPr>
            <a:r>
              <a:rPr lang="es-MX" sz="1100" dirty="0">
                <a:solidFill>
                  <a:srgbClr val="000000"/>
                </a:solidFill>
              </a:rPr>
              <a:t>se había expedido mediante Acuerdo CG192/2011</a:t>
            </a:r>
          </a:p>
          <a:p>
            <a:pPr algn="ctr" defTabSz="914400" fontAlgn="base">
              <a:spcBef>
                <a:spcPct val="0"/>
              </a:spcBef>
              <a:spcAft>
                <a:spcPct val="0"/>
              </a:spcAft>
              <a:defRPr/>
            </a:pPr>
            <a:r>
              <a:rPr lang="es-MX" sz="1100" dirty="0">
                <a:solidFill>
                  <a:srgbClr val="000000"/>
                </a:solidFill>
              </a:rPr>
              <a:t>modificado por el Acuerdo CG246/2011</a:t>
            </a:r>
          </a:p>
        </p:txBody>
      </p:sp>
      <p:sp>
        <p:nvSpPr>
          <p:cNvPr id="13" name="AutoShape 6"/>
          <p:cNvSpPr>
            <a:spLocks noChangeArrowheads="1"/>
          </p:cNvSpPr>
          <p:nvPr/>
        </p:nvSpPr>
        <p:spPr bwMode="auto">
          <a:xfrm rot="10800000">
            <a:off x="6659563" y="2935171"/>
            <a:ext cx="928687" cy="428625"/>
          </a:xfrm>
          <a:prstGeom prst="flowChartAlternateProcess">
            <a:avLst/>
          </a:prstGeom>
          <a:solidFill>
            <a:schemeClr val="bg1">
              <a:lumMod val="65000"/>
              <a:alpha val="20000"/>
            </a:schemeClr>
          </a:solidFill>
          <a:ln w="19050">
            <a:solidFill>
              <a:srgbClr val="B2ADDD"/>
            </a:solidFill>
            <a:miter lim="800000"/>
            <a:headEnd/>
            <a:tailEnd/>
          </a:ln>
          <a:effectLst/>
        </p:spPr>
        <p:txBody>
          <a:bodyPr rot="10800000" anchor="ctr"/>
          <a:lstStyle/>
          <a:p>
            <a:pPr algn="ctr" defTabSz="914400" fontAlgn="base">
              <a:spcBef>
                <a:spcPct val="0"/>
              </a:spcBef>
              <a:spcAft>
                <a:spcPct val="0"/>
              </a:spcAft>
              <a:defRPr/>
            </a:pPr>
            <a:r>
              <a:rPr lang="es-MX" sz="1400" b="1" dirty="0" err="1">
                <a:solidFill>
                  <a:srgbClr val="000000"/>
                </a:solidFill>
              </a:rPr>
              <a:t>Lgipe</a:t>
            </a:r>
            <a:endParaRPr lang="es-ES" sz="1400" b="1" dirty="0">
              <a:solidFill>
                <a:srgbClr val="000000"/>
              </a:solidFill>
            </a:endParaRPr>
          </a:p>
        </p:txBody>
      </p:sp>
      <p:sp>
        <p:nvSpPr>
          <p:cNvPr id="6153" name="AutoShape 10"/>
          <p:cNvSpPr>
            <a:spLocks noChangeArrowheads="1"/>
          </p:cNvSpPr>
          <p:nvPr/>
        </p:nvSpPr>
        <p:spPr bwMode="auto">
          <a:xfrm rot="10800000">
            <a:off x="5724525" y="3437684"/>
            <a:ext cx="2928938" cy="696913"/>
          </a:xfrm>
          <a:prstGeom prst="flowChartAlternateProcess">
            <a:avLst/>
          </a:prstGeom>
          <a:solidFill>
            <a:schemeClr val="accent2">
              <a:alpha val="20000"/>
            </a:schemeClr>
          </a:solidFill>
          <a:ln w="19050">
            <a:solidFill>
              <a:srgbClr val="B2ADDD"/>
            </a:solidFill>
            <a:miter lim="800000"/>
            <a:headEnd/>
            <a:tailEnd/>
          </a:ln>
        </p:spPr>
        <p:txBody>
          <a:bodyPr rot="10800000" anchor="ctr"/>
          <a:lstStyle/>
          <a:p>
            <a:pPr algn="ctr" defTabSz="914400" fontAlgn="base">
              <a:spcBef>
                <a:spcPct val="0"/>
              </a:spcBef>
              <a:spcAft>
                <a:spcPct val="0"/>
              </a:spcAft>
            </a:pPr>
            <a:r>
              <a:rPr lang="es-MX" altLang="es-MX" sz="1400" dirty="0">
                <a:solidFill>
                  <a:srgbClr val="000000"/>
                </a:solidFill>
              </a:rPr>
              <a:t>Libro Octavo (440 al 493)</a:t>
            </a:r>
            <a:endParaRPr lang="es-ES" altLang="es-MX" sz="1400" dirty="0">
              <a:solidFill>
                <a:srgbClr val="000000"/>
              </a:solidFill>
            </a:endParaRPr>
          </a:p>
        </p:txBody>
      </p:sp>
      <p:sp>
        <p:nvSpPr>
          <p:cNvPr id="10" name="AutoShape 6"/>
          <p:cNvSpPr>
            <a:spLocks noChangeArrowheads="1"/>
          </p:cNvSpPr>
          <p:nvPr/>
        </p:nvSpPr>
        <p:spPr bwMode="auto">
          <a:xfrm rot="10800000">
            <a:off x="2064541" y="4497121"/>
            <a:ext cx="5523708" cy="1425904"/>
          </a:xfrm>
          <a:prstGeom prst="flowChartAlternateProcess">
            <a:avLst/>
          </a:prstGeom>
          <a:noFill/>
          <a:ln w="19050">
            <a:solidFill>
              <a:srgbClr val="B2ADDD"/>
            </a:solidFill>
            <a:miter lim="800000"/>
            <a:headEnd/>
            <a:tailEnd/>
          </a:ln>
          <a:effectLst/>
        </p:spPr>
        <p:txBody>
          <a:bodyPr rot="10800000" anchor="ctr"/>
          <a:lstStyle/>
          <a:p>
            <a:pPr algn="ctr">
              <a:defRPr/>
            </a:pPr>
            <a:endParaRPr lang="es-MX" sz="1400" dirty="0">
              <a:solidFill>
                <a:schemeClr val="accent1">
                  <a:lumMod val="50000"/>
                </a:schemeClr>
              </a:solidFill>
              <a:ea typeface="ＭＳ Ｐゴシック" charset="-128"/>
            </a:endParaRPr>
          </a:p>
          <a:p>
            <a:pPr algn="ctr">
              <a:defRPr/>
            </a:pPr>
            <a:r>
              <a:rPr lang="es-MX" sz="1400" dirty="0">
                <a:solidFill>
                  <a:schemeClr val="accent1">
                    <a:lumMod val="50000"/>
                  </a:schemeClr>
                </a:solidFill>
                <a:ea typeface="ＭＳ Ｐゴシック" charset="-128"/>
              </a:rPr>
              <a:t>Reglamento de Quejas y Denuncias del INE </a:t>
            </a:r>
          </a:p>
          <a:p>
            <a:pPr algn="ctr">
              <a:defRPr/>
            </a:pPr>
            <a:r>
              <a:rPr lang="es-MX" sz="1400" dirty="0">
                <a:solidFill>
                  <a:schemeClr val="accent1">
                    <a:lumMod val="50000"/>
                  </a:schemeClr>
                </a:solidFill>
                <a:latin typeface="Arial" pitchFamily="34" charset="0"/>
                <a:ea typeface="ＭＳ Ｐゴシック" charset="-128"/>
              </a:rPr>
              <a:t>Acuerdo INE/CG191/2014</a:t>
            </a:r>
          </a:p>
          <a:p>
            <a:pPr algn="ctr">
              <a:defRPr/>
            </a:pPr>
            <a:r>
              <a:rPr lang="es-MX" sz="1400" dirty="0">
                <a:solidFill>
                  <a:schemeClr val="accent1">
                    <a:lumMod val="50000"/>
                  </a:schemeClr>
                </a:solidFill>
                <a:latin typeface="Arial" pitchFamily="34" charset="0"/>
                <a:ea typeface="ＭＳ Ｐゴシック" charset="-128"/>
              </a:rPr>
              <a:t>Aprobado en sesión de 7 de octubre de 2014</a:t>
            </a:r>
          </a:p>
          <a:p>
            <a:pPr algn="ctr">
              <a:defRPr/>
            </a:pPr>
            <a:r>
              <a:rPr lang="es-MX" sz="1400" dirty="0">
                <a:solidFill>
                  <a:schemeClr val="accent1">
                    <a:lumMod val="50000"/>
                  </a:schemeClr>
                </a:solidFill>
                <a:latin typeface="Arial" pitchFamily="34" charset="0"/>
                <a:ea typeface="ＭＳ Ｐゴシック" charset="-128"/>
              </a:rPr>
              <a:t>Publicado en el DOF el 27 de octubre de 2014</a:t>
            </a:r>
          </a:p>
          <a:p>
            <a:pPr algn="ctr">
              <a:defRPr/>
            </a:pPr>
            <a:r>
              <a:rPr lang="es-MX" sz="1400" dirty="0">
                <a:solidFill>
                  <a:schemeClr val="accent1">
                    <a:lumMod val="50000"/>
                  </a:schemeClr>
                </a:solidFill>
                <a:latin typeface="Arial" pitchFamily="34" charset="0"/>
                <a:ea typeface="ＭＳ Ｐゴシック" charset="-128"/>
              </a:rPr>
              <a:t>Modificaciones: Acuerdo INE/CG407/2017</a:t>
            </a:r>
          </a:p>
          <a:p>
            <a:pPr algn="ctr">
              <a:defRPr/>
            </a:pPr>
            <a:r>
              <a:rPr lang="es-MX" sz="1400" dirty="0">
                <a:solidFill>
                  <a:schemeClr val="accent1">
                    <a:lumMod val="50000"/>
                  </a:schemeClr>
                </a:solidFill>
                <a:latin typeface="Arial" pitchFamily="34" charset="0"/>
                <a:ea typeface="ＭＳ Ｐゴシック" charset="-128"/>
              </a:rPr>
              <a:t> </a:t>
            </a:r>
            <a:endParaRPr lang="es-MX" sz="1400" dirty="0">
              <a:solidFill>
                <a:schemeClr val="accent1">
                  <a:lumMod val="50000"/>
                </a:schemeClr>
              </a:solidFill>
              <a:ea typeface="ＭＳ Ｐゴシック" charset="-128"/>
            </a:endParaRPr>
          </a:p>
        </p:txBody>
      </p:sp>
      <p:sp>
        <p:nvSpPr>
          <p:cNvPr id="11" name="Rectángulo redondeado 8">
            <a:extLst>
              <a:ext uri="{FF2B5EF4-FFF2-40B4-BE49-F238E27FC236}">
                <a16:creationId xmlns:a16="http://schemas.microsoft.com/office/drawing/2014/main" id="{4CD92C84-A39E-4750-9929-D6EEACB46EFA}"/>
              </a:ext>
            </a:extLst>
          </p:cNvPr>
          <p:cNvSpPr/>
          <p:nvPr/>
        </p:nvSpPr>
        <p:spPr>
          <a:xfrm>
            <a:off x="3207436" y="0"/>
            <a:ext cx="5937672" cy="5064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s-MX" sz="2000" b="1" dirty="0">
                <a:solidFill>
                  <a:schemeClr val="accent3">
                    <a:lumMod val="75000"/>
                  </a:schemeClr>
                </a:solidFill>
                <a:latin typeface="+mj-lt"/>
                <a:ea typeface="+mj-ea"/>
                <a:cs typeface="+mj-cs"/>
              </a:rPr>
              <a:t>El Derecho Sancionador en Materia Electoral</a:t>
            </a:r>
          </a:p>
        </p:txBody>
      </p:sp>
    </p:spTree>
    <p:extLst>
      <p:ext uri="{BB962C8B-B14F-4D97-AF65-F5344CB8AC3E}">
        <p14:creationId xmlns:p14="http://schemas.microsoft.com/office/powerpoint/2010/main" val="256120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132138" y="2512676"/>
            <a:ext cx="5260975" cy="2778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defTabSz="914400" fontAlgn="base">
              <a:spcBef>
                <a:spcPct val="0"/>
              </a:spcBef>
              <a:spcAft>
                <a:spcPct val="0"/>
              </a:spcAft>
            </a:pPr>
            <a:r>
              <a:rPr lang="es-MX" altLang="es-MX" sz="1200">
                <a:solidFill>
                  <a:srgbClr val="000000"/>
                </a:solidFill>
              </a:rPr>
              <a:t>Dworkin, Ronald, </a:t>
            </a:r>
            <a:r>
              <a:rPr lang="es-MX" altLang="es-MX" sz="1200" i="1">
                <a:solidFill>
                  <a:srgbClr val="000000"/>
                </a:solidFill>
              </a:rPr>
              <a:t>Los derechos en serio</a:t>
            </a:r>
            <a:r>
              <a:rPr lang="es-MX" altLang="es-MX" sz="1200">
                <a:solidFill>
                  <a:srgbClr val="000000"/>
                </a:solidFill>
              </a:rPr>
              <a:t>, Barcelona,  Ariel, p. 72.</a:t>
            </a:r>
            <a:endParaRPr lang="es-ES" altLang="es-MX" sz="1200">
              <a:solidFill>
                <a:srgbClr val="000000"/>
              </a:solidFill>
            </a:endParaRPr>
          </a:p>
        </p:txBody>
      </p:sp>
      <p:sp>
        <p:nvSpPr>
          <p:cNvPr id="7" name="Text Box 2"/>
          <p:cNvSpPr txBox="1">
            <a:spLocks noChangeArrowheads="1"/>
          </p:cNvSpPr>
          <p:nvPr/>
        </p:nvSpPr>
        <p:spPr bwMode="auto">
          <a:xfrm>
            <a:off x="827088" y="1206163"/>
            <a:ext cx="7531100" cy="1322388"/>
          </a:xfrm>
          <a:prstGeom prst="rect">
            <a:avLst/>
          </a:prstGeom>
          <a:noFill/>
          <a:ln w="28575">
            <a:solidFill>
              <a:srgbClr val="2A2559"/>
            </a:solidFill>
            <a:miter lim="800000"/>
            <a:headEnd/>
            <a:tailEnd/>
          </a:ln>
          <a:effectLst/>
        </p:spPr>
        <p:txBody>
          <a:bodyPr anchor="ctr"/>
          <a:lstStyle/>
          <a:p>
            <a:pPr algn="just" defTabSz="914400" fontAlgn="base">
              <a:spcBef>
                <a:spcPct val="0"/>
              </a:spcBef>
              <a:spcAft>
                <a:spcPct val="0"/>
              </a:spcAft>
              <a:defRPr/>
            </a:pPr>
            <a:r>
              <a:rPr lang="es-MX" dirty="0">
                <a:solidFill>
                  <a:srgbClr val="000000"/>
                </a:solidFill>
              </a:rPr>
              <a:t>El </a:t>
            </a:r>
            <a:r>
              <a:rPr lang="es-MX" b="1" dirty="0">
                <a:solidFill>
                  <a:schemeClr val="accent3">
                    <a:lumMod val="75000"/>
                  </a:schemeClr>
                </a:solidFill>
              </a:rPr>
              <a:t>principio</a:t>
            </a:r>
            <a:r>
              <a:rPr lang="es-MX" dirty="0">
                <a:solidFill>
                  <a:srgbClr val="000000"/>
                </a:solidFill>
              </a:rPr>
              <a:t> es un </a:t>
            </a:r>
            <a:r>
              <a:rPr lang="es-MX" b="1" dirty="0">
                <a:solidFill>
                  <a:schemeClr val="accent3">
                    <a:lumMod val="75000"/>
                  </a:schemeClr>
                </a:solidFill>
              </a:rPr>
              <a:t>estándar </a:t>
            </a:r>
            <a:r>
              <a:rPr lang="es-MX" dirty="0">
                <a:solidFill>
                  <a:srgbClr val="000000"/>
                </a:solidFill>
              </a:rPr>
              <a:t>que ha de ser observado, no porque favorezca o asegure una situación económica, política o social que se considera deseable, sino porque </a:t>
            </a:r>
            <a:r>
              <a:rPr lang="es-MX" b="1" dirty="0">
                <a:solidFill>
                  <a:schemeClr val="accent3">
                    <a:lumMod val="75000"/>
                  </a:schemeClr>
                </a:solidFill>
              </a:rPr>
              <a:t>es una exigencia de la justicia, la equidad o alguna otra dimensión de la moralidad</a:t>
            </a:r>
            <a:r>
              <a:rPr lang="es-ES" b="1" dirty="0">
                <a:solidFill>
                  <a:schemeClr val="accent3">
                    <a:lumMod val="75000"/>
                  </a:schemeClr>
                </a:solidFill>
              </a:rPr>
              <a:t>.</a:t>
            </a:r>
            <a:endParaRPr lang="es-MX" b="1" dirty="0">
              <a:solidFill>
                <a:schemeClr val="accent3">
                  <a:lumMod val="75000"/>
                </a:schemeClr>
              </a:solidFill>
            </a:endParaRPr>
          </a:p>
        </p:txBody>
      </p:sp>
      <p:sp>
        <p:nvSpPr>
          <p:cNvPr id="7172" name="8 CuadroTexto"/>
          <p:cNvSpPr txBox="1">
            <a:spLocks noChangeArrowheads="1"/>
          </p:cNvSpPr>
          <p:nvPr/>
        </p:nvSpPr>
        <p:spPr bwMode="auto">
          <a:xfrm>
            <a:off x="2348205" y="733769"/>
            <a:ext cx="4464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defTabSz="914400" eaLnBrk="1" fontAlgn="base" hangingPunct="1">
              <a:spcBef>
                <a:spcPct val="0"/>
              </a:spcBef>
              <a:spcAft>
                <a:spcPct val="0"/>
              </a:spcAft>
            </a:pPr>
            <a:r>
              <a:rPr lang="es-MX" altLang="es-MX" sz="2000" b="1" dirty="0">
                <a:solidFill>
                  <a:schemeClr val="accent3">
                    <a:lumMod val="75000"/>
                  </a:schemeClr>
                </a:solidFill>
              </a:rPr>
              <a:t>Principios aplicables al DSE </a:t>
            </a:r>
          </a:p>
        </p:txBody>
      </p:sp>
      <p:sp>
        <p:nvSpPr>
          <p:cNvPr id="7173" name="Rectangle 7"/>
          <p:cNvSpPr>
            <a:spLocks noChangeArrowheads="1"/>
          </p:cNvSpPr>
          <p:nvPr/>
        </p:nvSpPr>
        <p:spPr bwMode="auto">
          <a:xfrm>
            <a:off x="4067175" y="3195301"/>
            <a:ext cx="3168650" cy="315912"/>
          </a:xfrm>
          <a:prstGeom prst="rect">
            <a:avLst/>
          </a:prstGeom>
          <a:solidFill>
            <a:srgbClr val="DDDDDD">
              <a:alpha val="59999"/>
            </a:srgbClr>
          </a:solidFill>
          <a:ln w="28575">
            <a:solidFill>
              <a:srgbClr val="B2ADDD"/>
            </a:solidFill>
            <a:miter lim="800000"/>
            <a:headEnd/>
            <a:tailEnd/>
          </a:ln>
        </p:spPr>
        <p:txBody>
          <a:bodyPr wrap="none" anchor="ctr"/>
          <a:lstStyle/>
          <a:p>
            <a:pPr defTabSz="914400" fontAlgn="base">
              <a:spcBef>
                <a:spcPct val="0"/>
              </a:spcBef>
              <a:spcAft>
                <a:spcPct val="0"/>
              </a:spcAft>
            </a:pPr>
            <a:r>
              <a:rPr lang="es-MX" altLang="es-MX">
                <a:solidFill>
                  <a:srgbClr val="000000"/>
                </a:solidFill>
              </a:rPr>
              <a:t>Dispositivo e inquisitivo</a:t>
            </a:r>
            <a:endParaRPr lang="es-ES" altLang="es-MX">
              <a:solidFill>
                <a:srgbClr val="000000"/>
              </a:solidFill>
            </a:endParaRPr>
          </a:p>
        </p:txBody>
      </p:sp>
      <p:sp>
        <p:nvSpPr>
          <p:cNvPr id="7174" name="Rectangle 8"/>
          <p:cNvSpPr>
            <a:spLocks noChangeArrowheads="1"/>
          </p:cNvSpPr>
          <p:nvPr/>
        </p:nvSpPr>
        <p:spPr bwMode="auto">
          <a:xfrm>
            <a:off x="4067175" y="3769976"/>
            <a:ext cx="3168650" cy="314325"/>
          </a:xfrm>
          <a:prstGeom prst="rect">
            <a:avLst/>
          </a:prstGeom>
          <a:solidFill>
            <a:schemeClr val="accent2">
              <a:alpha val="59999"/>
            </a:schemeClr>
          </a:solidFill>
          <a:ln w="28575">
            <a:solidFill>
              <a:srgbClr val="B2ADDD"/>
            </a:solidFill>
            <a:miter lim="800000"/>
            <a:headEnd/>
            <a:tailEnd/>
          </a:ln>
        </p:spPr>
        <p:txBody>
          <a:bodyPr wrap="none" anchor="ctr"/>
          <a:lstStyle/>
          <a:p>
            <a:pPr defTabSz="914400" fontAlgn="base">
              <a:spcBef>
                <a:spcPct val="0"/>
              </a:spcBef>
              <a:spcAft>
                <a:spcPct val="0"/>
              </a:spcAft>
            </a:pPr>
            <a:r>
              <a:rPr lang="es-MX" altLang="es-MX">
                <a:solidFill>
                  <a:srgbClr val="000000"/>
                </a:solidFill>
              </a:rPr>
              <a:t>Prohibición de excesos</a:t>
            </a:r>
            <a:endParaRPr lang="es-ES" altLang="es-MX">
              <a:solidFill>
                <a:srgbClr val="000000"/>
              </a:solidFill>
            </a:endParaRPr>
          </a:p>
        </p:txBody>
      </p:sp>
      <p:sp>
        <p:nvSpPr>
          <p:cNvPr id="7175" name="Rectangle 9"/>
          <p:cNvSpPr>
            <a:spLocks noChangeArrowheads="1"/>
          </p:cNvSpPr>
          <p:nvPr/>
        </p:nvSpPr>
        <p:spPr bwMode="auto">
          <a:xfrm>
            <a:off x="4067175" y="4300201"/>
            <a:ext cx="3168650" cy="288925"/>
          </a:xfrm>
          <a:prstGeom prst="rect">
            <a:avLst/>
          </a:prstGeom>
          <a:solidFill>
            <a:srgbClr val="DDDDDD">
              <a:alpha val="59999"/>
            </a:srgbClr>
          </a:solidFill>
          <a:ln w="28575">
            <a:solidFill>
              <a:srgbClr val="B2ADDD"/>
            </a:solidFill>
            <a:miter lim="800000"/>
            <a:headEnd/>
            <a:tailEnd/>
          </a:ln>
        </p:spPr>
        <p:txBody>
          <a:bodyPr wrap="none" anchor="ctr"/>
          <a:lstStyle/>
          <a:p>
            <a:pPr defTabSz="914400" fontAlgn="base">
              <a:lnSpc>
                <a:spcPct val="80000"/>
              </a:lnSpc>
              <a:spcBef>
                <a:spcPct val="20000"/>
              </a:spcBef>
              <a:spcAft>
                <a:spcPct val="0"/>
              </a:spcAft>
            </a:pPr>
            <a:r>
              <a:rPr lang="es-MX" altLang="es-MX">
                <a:solidFill>
                  <a:srgbClr val="000000"/>
                </a:solidFill>
              </a:rPr>
              <a:t>Tipicidad </a:t>
            </a:r>
            <a:endParaRPr lang="es-ES" altLang="es-MX" b="1">
              <a:solidFill>
                <a:srgbClr val="000000"/>
              </a:solidFill>
            </a:endParaRPr>
          </a:p>
        </p:txBody>
      </p:sp>
      <p:sp>
        <p:nvSpPr>
          <p:cNvPr id="7176" name="Rectangle 10"/>
          <p:cNvSpPr>
            <a:spLocks noChangeArrowheads="1"/>
          </p:cNvSpPr>
          <p:nvPr/>
        </p:nvSpPr>
        <p:spPr bwMode="auto">
          <a:xfrm>
            <a:off x="4067175" y="4803438"/>
            <a:ext cx="3168650" cy="288925"/>
          </a:xfrm>
          <a:prstGeom prst="rect">
            <a:avLst/>
          </a:prstGeom>
          <a:solidFill>
            <a:schemeClr val="accent2">
              <a:alpha val="59999"/>
            </a:schemeClr>
          </a:solidFill>
          <a:ln w="28575">
            <a:solidFill>
              <a:srgbClr val="B2ADDD"/>
            </a:solidFill>
            <a:miter lim="800000"/>
            <a:headEnd/>
            <a:tailEnd/>
          </a:ln>
        </p:spPr>
        <p:txBody>
          <a:bodyPr wrap="none" anchor="ctr"/>
          <a:lstStyle/>
          <a:p>
            <a:pPr defTabSz="914400" fontAlgn="base">
              <a:spcBef>
                <a:spcPct val="0"/>
              </a:spcBef>
              <a:spcAft>
                <a:spcPct val="0"/>
              </a:spcAft>
            </a:pPr>
            <a:r>
              <a:rPr lang="es-MX" altLang="es-MX">
                <a:solidFill>
                  <a:srgbClr val="000000"/>
                </a:solidFill>
              </a:rPr>
              <a:t>Exhaustividad </a:t>
            </a:r>
            <a:endParaRPr lang="es-ES" altLang="es-MX" b="1">
              <a:solidFill>
                <a:srgbClr val="000000"/>
              </a:solidFill>
            </a:endParaRPr>
          </a:p>
        </p:txBody>
      </p:sp>
      <p:sp>
        <p:nvSpPr>
          <p:cNvPr id="7178" name="17 CuadroTexto"/>
          <p:cNvSpPr txBox="1">
            <a:spLocks noChangeArrowheads="1"/>
          </p:cNvSpPr>
          <p:nvPr/>
        </p:nvSpPr>
        <p:spPr bwMode="auto">
          <a:xfrm>
            <a:off x="900113" y="4298225"/>
            <a:ext cx="25193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pPr>
            <a:r>
              <a:rPr lang="es-MX" altLang="es-MX" dirty="0">
                <a:solidFill>
                  <a:srgbClr val="000000"/>
                </a:solidFill>
              </a:rPr>
              <a:t>Principios del Derecho Sancionador Electoral</a:t>
            </a:r>
            <a:endParaRPr lang="es-ES" altLang="es-MX" dirty="0">
              <a:solidFill>
                <a:srgbClr val="000000"/>
              </a:solidFill>
            </a:endParaRPr>
          </a:p>
        </p:txBody>
      </p:sp>
      <p:sp>
        <p:nvSpPr>
          <p:cNvPr id="19" name="18 Flecha derecha"/>
          <p:cNvSpPr/>
          <p:nvPr/>
        </p:nvSpPr>
        <p:spPr bwMode="auto">
          <a:xfrm>
            <a:off x="3492500" y="4266863"/>
            <a:ext cx="287338" cy="720725"/>
          </a:xfrm>
          <a:prstGeom prst="rightArrow">
            <a:avLst/>
          </a:prstGeom>
          <a:solidFill>
            <a:schemeClr val="accent2"/>
          </a:solidFill>
          <a:ln w="9525" cap="flat" cmpd="sng" algn="ctr">
            <a:solidFill>
              <a:srgbClr val="B2ADDD"/>
            </a:solidFill>
            <a:prstDash val="solid"/>
            <a:round/>
            <a:headEnd type="none" w="med" len="med"/>
            <a:tailEnd type="none" w="med" len="med"/>
          </a:ln>
          <a:effectLst/>
        </p:spPr>
        <p:txBody>
          <a:bodyPr/>
          <a:lstStyle/>
          <a:p>
            <a:pPr algn="ctr" defTabSz="914400" fontAlgn="base">
              <a:spcBef>
                <a:spcPct val="0"/>
              </a:spcBef>
              <a:spcAft>
                <a:spcPct val="0"/>
              </a:spcAft>
              <a:defRPr/>
            </a:pPr>
            <a:endParaRPr lang="es-MX">
              <a:solidFill>
                <a:srgbClr val="000000"/>
              </a:solidFill>
            </a:endParaRPr>
          </a:p>
        </p:txBody>
      </p:sp>
      <p:sp>
        <p:nvSpPr>
          <p:cNvPr id="7180" name="Rectangle 7"/>
          <p:cNvSpPr>
            <a:spLocks noChangeArrowheads="1"/>
          </p:cNvSpPr>
          <p:nvPr/>
        </p:nvSpPr>
        <p:spPr bwMode="auto">
          <a:xfrm>
            <a:off x="4067175" y="5282863"/>
            <a:ext cx="3168650" cy="315913"/>
          </a:xfrm>
          <a:prstGeom prst="rect">
            <a:avLst/>
          </a:prstGeom>
          <a:solidFill>
            <a:srgbClr val="DDDDDD">
              <a:alpha val="59999"/>
            </a:srgbClr>
          </a:solidFill>
          <a:ln w="28575">
            <a:solidFill>
              <a:srgbClr val="B2ADDD"/>
            </a:solidFill>
            <a:miter lim="800000"/>
            <a:headEnd/>
            <a:tailEnd/>
          </a:ln>
        </p:spPr>
        <p:txBody>
          <a:bodyPr wrap="none" anchor="ctr"/>
          <a:lstStyle/>
          <a:p>
            <a:pPr defTabSz="914400" fontAlgn="base">
              <a:spcBef>
                <a:spcPct val="0"/>
              </a:spcBef>
              <a:spcAft>
                <a:spcPct val="0"/>
              </a:spcAft>
            </a:pPr>
            <a:r>
              <a:rPr lang="es-MX" altLang="es-MX">
                <a:solidFill>
                  <a:srgbClr val="000000"/>
                </a:solidFill>
              </a:rPr>
              <a:t>Legalidad </a:t>
            </a:r>
            <a:endParaRPr lang="es-ES" altLang="es-MX">
              <a:solidFill>
                <a:srgbClr val="000000"/>
              </a:solidFill>
            </a:endParaRPr>
          </a:p>
        </p:txBody>
      </p:sp>
      <p:sp>
        <p:nvSpPr>
          <p:cNvPr id="7181" name="Rectangle 8"/>
          <p:cNvSpPr>
            <a:spLocks noChangeArrowheads="1"/>
          </p:cNvSpPr>
          <p:nvPr/>
        </p:nvSpPr>
        <p:spPr bwMode="auto">
          <a:xfrm>
            <a:off x="3132138" y="5853057"/>
            <a:ext cx="4103687" cy="369332"/>
          </a:xfrm>
          <a:prstGeom prst="rect">
            <a:avLst/>
          </a:prstGeom>
          <a:solidFill>
            <a:schemeClr val="accent2">
              <a:alpha val="59999"/>
            </a:schemeClr>
          </a:solidFill>
          <a:ln w="28575">
            <a:solidFill>
              <a:srgbClr val="B2ADDD"/>
            </a:solidFill>
            <a:miter lim="800000"/>
            <a:headEnd/>
            <a:tailEnd/>
          </a:ln>
        </p:spPr>
        <p:txBody>
          <a:bodyPr wrap="square" anchor="ctr">
            <a:spAutoFit/>
          </a:bodyPr>
          <a:lstStyle/>
          <a:p>
            <a:pPr defTabSz="914400" fontAlgn="base">
              <a:spcBef>
                <a:spcPct val="0"/>
              </a:spcBef>
              <a:spcAft>
                <a:spcPct val="0"/>
              </a:spcAft>
            </a:pPr>
            <a:r>
              <a:rPr lang="es-MX" altLang="es-MX">
                <a:solidFill>
                  <a:srgbClr val="000000"/>
                </a:solidFill>
              </a:rPr>
              <a:t>Concentración, inmediatez y celeridad </a:t>
            </a:r>
            <a:endParaRPr lang="es-ES" altLang="es-MX">
              <a:solidFill>
                <a:srgbClr val="000000"/>
              </a:solidFill>
            </a:endParaRPr>
          </a:p>
        </p:txBody>
      </p:sp>
      <p:sp>
        <p:nvSpPr>
          <p:cNvPr id="25" name="24 Botón de acción: Hacia delante o Siguiente">
            <a:hlinkClick r:id="" action="ppaction://noaction" highlightClick="1"/>
          </p:cNvPr>
          <p:cNvSpPr/>
          <p:nvPr/>
        </p:nvSpPr>
        <p:spPr bwMode="auto">
          <a:xfrm>
            <a:off x="7308850" y="5957551"/>
            <a:ext cx="287338" cy="288925"/>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6" name="25 Botón de acción: Hacia delante o Siguiente">
            <a:hlinkClick r:id="rId2" action="ppaction://hlinksldjump" highlightClick="1"/>
          </p:cNvPr>
          <p:cNvSpPr/>
          <p:nvPr/>
        </p:nvSpPr>
        <p:spPr bwMode="auto">
          <a:xfrm>
            <a:off x="7308850" y="5286038"/>
            <a:ext cx="334963"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7" name="26 Botón de acción: Hacia delante o Siguiente">
            <a:hlinkClick r:id="rId3" action="ppaction://hlinksldjump" highlightClick="1"/>
          </p:cNvPr>
          <p:cNvSpPr/>
          <p:nvPr/>
        </p:nvSpPr>
        <p:spPr bwMode="auto">
          <a:xfrm>
            <a:off x="7308850" y="4808201"/>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8" name="27 Botón de acción: Hacia delante o Siguiente">
            <a:hlinkClick r:id="rId4" action="ppaction://hlinksldjump" highlightClick="1"/>
          </p:cNvPr>
          <p:cNvSpPr/>
          <p:nvPr/>
        </p:nvSpPr>
        <p:spPr bwMode="auto">
          <a:xfrm>
            <a:off x="7356475" y="4304963"/>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9" name="28 Botón de acción: Hacia delante o Siguiente">
            <a:hlinkClick r:id="" action="ppaction://noaction" highlightClick="1"/>
          </p:cNvPr>
          <p:cNvSpPr/>
          <p:nvPr/>
        </p:nvSpPr>
        <p:spPr bwMode="auto">
          <a:xfrm>
            <a:off x="7308850" y="3800138"/>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0" name="19 Botón de acción: Hacia delante o Siguiente">
            <a:hlinkClick r:id="" action="ppaction://noaction" highlightClick="1"/>
          </p:cNvPr>
          <p:cNvSpPr/>
          <p:nvPr/>
        </p:nvSpPr>
        <p:spPr bwMode="auto">
          <a:xfrm>
            <a:off x="7323850" y="3223876"/>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21" name="Rectángulo redondeado 8">
            <a:extLst>
              <a:ext uri="{FF2B5EF4-FFF2-40B4-BE49-F238E27FC236}">
                <a16:creationId xmlns:a16="http://schemas.microsoft.com/office/drawing/2014/main" id="{641ABAE5-CF29-4B2C-960D-854586F65B7C}"/>
              </a:ext>
            </a:extLst>
          </p:cNvPr>
          <p:cNvSpPr/>
          <p:nvPr/>
        </p:nvSpPr>
        <p:spPr>
          <a:xfrm>
            <a:off x="3207436" y="0"/>
            <a:ext cx="5937672" cy="5064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s-MX" sz="2000" b="1" dirty="0">
                <a:solidFill>
                  <a:schemeClr val="accent3">
                    <a:lumMod val="75000"/>
                  </a:schemeClr>
                </a:solidFill>
                <a:latin typeface="+mj-lt"/>
                <a:ea typeface="+mj-ea"/>
                <a:cs typeface="+mj-cs"/>
              </a:rPr>
              <a:t>El Derecho Sancionador en Materia Electoral</a:t>
            </a:r>
          </a:p>
        </p:txBody>
      </p:sp>
    </p:spTree>
    <p:extLst>
      <p:ext uri="{BB962C8B-B14F-4D97-AF65-F5344CB8AC3E}">
        <p14:creationId xmlns:p14="http://schemas.microsoft.com/office/powerpoint/2010/main" val="114435301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94" name="AutoShape 16"/>
          <p:cNvCxnSpPr>
            <a:cxnSpLocks noChangeShapeType="1"/>
          </p:cNvCxnSpPr>
          <p:nvPr/>
        </p:nvCxnSpPr>
        <p:spPr bwMode="auto">
          <a:xfrm>
            <a:off x="4337050" y="670104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195" name="AutoShape 17"/>
          <p:cNvCxnSpPr>
            <a:cxnSpLocks noChangeShapeType="1"/>
          </p:cNvCxnSpPr>
          <p:nvPr/>
        </p:nvCxnSpPr>
        <p:spPr bwMode="auto">
          <a:xfrm>
            <a:off x="4337050" y="6701040"/>
            <a:ext cx="1588"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196" name="Rectangle 19"/>
          <p:cNvSpPr>
            <a:spLocks noChangeArrowheads="1"/>
          </p:cNvSpPr>
          <p:nvPr/>
        </p:nvSpPr>
        <p:spPr bwMode="auto">
          <a:xfrm>
            <a:off x="1350498" y="944783"/>
            <a:ext cx="636318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defTabSz="914400" fontAlgn="base">
              <a:spcBef>
                <a:spcPct val="0"/>
              </a:spcBef>
              <a:spcAft>
                <a:spcPct val="0"/>
              </a:spcAft>
            </a:pPr>
            <a:r>
              <a:rPr lang="es-MX" altLang="es-MX" sz="2000" b="1" dirty="0">
                <a:solidFill>
                  <a:schemeClr val="accent3">
                    <a:lumMod val="75000"/>
                  </a:schemeClr>
                </a:solidFill>
              </a:rPr>
              <a:t>Principios del derecho penal aplicables al DSE</a:t>
            </a:r>
            <a:endParaRPr lang="es-ES" altLang="es-MX" sz="2000" b="1" dirty="0">
              <a:solidFill>
                <a:schemeClr val="accent3">
                  <a:lumMod val="75000"/>
                </a:schemeClr>
              </a:solidFill>
            </a:endParaRPr>
          </a:p>
        </p:txBody>
      </p:sp>
      <p:sp>
        <p:nvSpPr>
          <p:cNvPr id="16" name="15 Botón de acción: Hacia delante o Siguiente">
            <a:hlinkClick r:id="" action="ppaction://noaction" highlightClick="1"/>
          </p:cNvPr>
          <p:cNvSpPr/>
          <p:nvPr/>
        </p:nvSpPr>
        <p:spPr bwMode="auto">
          <a:xfrm>
            <a:off x="7096125" y="1735340"/>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8198" name="Rectangle 11"/>
          <p:cNvSpPr>
            <a:spLocks noChangeArrowheads="1"/>
          </p:cNvSpPr>
          <p:nvPr/>
        </p:nvSpPr>
        <p:spPr bwMode="auto">
          <a:xfrm>
            <a:off x="2124075" y="1519440"/>
            <a:ext cx="4895850" cy="646112"/>
          </a:xfrm>
          <a:prstGeom prst="rect">
            <a:avLst/>
          </a:prstGeom>
          <a:solidFill>
            <a:srgbClr val="DDDDDD">
              <a:alpha val="59999"/>
            </a:srgbClr>
          </a:solidFill>
          <a:ln w="28575">
            <a:solidFill>
              <a:srgbClr val="B2ADDD"/>
            </a:solidFill>
            <a:miter lim="800000"/>
            <a:headEnd/>
            <a:tailEnd/>
          </a:ln>
        </p:spPr>
        <p:txBody>
          <a:bodyPr anchor="ctr">
            <a:spAutoFit/>
          </a:bodyPr>
          <a:lstStyle/>
          <a:p>
            <a:pPr defTabSz="914400" fontAlgn="base">
              <a:spcBef>
                <a:spcPct val="0"/>
              </a:spcBef>
              <a:spcAft>
                <a:spcPct val="0"/>
              </a:spcAft>
            </a:pPr>
            <a:r>
              <a:rPr lang="es-MX" altLang="es-MX">
                <a:solidFill>
                  <a:srgbClr val="000000"/>
                </a:solidFill>
              </a:rPr>
              <a:t>Irretroactividad de la ley </a:t>
            </a:r>
          </a:p>
          <a:p>
            <a:pPr defTabSz="914400" fontAlgn="base">
              <a:spcBef>
                <a:spcPct val="0"/>
              </a:spcBef>
              <a:spcAft>
                <a:spcPct val="0"/>
              </a:spcAft>
            </a:pPr>
            <a:r>
              <a:rPr lang="es-MX" altLang="es-MX">
                <a:solidFill>
                  <a:srgbClr val="000000"/>
                </a:solidFill>
              </a:rPr>
              <a:t>(</a:t>
            </a:r>
            <a:r>
              <a:rPr lang="es-MX" altLang="es-MX" i="1">
                <a:solidFill>
                  <a:srgbClr val="000000"/>
                </a:solidFill>
              </a:rPr>
              <a:t>Non reformatio in pejus</a:t>
            </a:r>
            <a:r>
              <a:rPr lang="es-MX" altLang="es-MX">
                <a:solidFill>
                  <a:srgbClr val="000000"/>
                </a:solidFill>
              </a:rPr>
              <a:t>)</a:t>
            </a:r>
            <a:endParaRPr lang="es-ES" altLang="es-MX">
              <a:solidFill>
                <a:srgbClr val="000000"/>
              </a:solidFill>
            </a:endParaRPr>
          </a:p>
        </p:txBody>
      </p:sp>
      <p:sp>
        <p:nvSpPr>
          <p:cNvPr id="8199" name="Rectangle 15"/>
          <p:cNvSpPr>
            <a:spLocks noChangeArrowheads="1"/>
          </p:cNvSpPr>
          <p:nvPr/>
        </p:nvSpPr>
        <p:spPr bwMode="auto">
          <a:xfrm>
            <a:off x="2124075" y="2527502"/>
            <a:ext cx="4895850" cy="358775"/>
          </a:xfrm>
          <a:prstGeom prst="rect">
            <a:avLst/>
          </a:prstGeom>
          <a:solidFill>
            <a:schemeClr val="accent2">
              <a:alpha val="59999"/>
            </a:schemeClr>
          </a:solidFill>
          <a:ln w="28575">
            <a:solidFill>
              <a:srgbClr val="B2ADDD"/>
            </a:solidFill>
            <a:miter lim="800000"/>
            <a:headEnd/>
            <a:tailEnd/>
          </a:ln>
        </p:spPr>
        <p:txBody>
          <a:bodyPr wrap="none" anchor="ctr"/>
          <a:lstStyle/>
          <a:p>
            <a:pPr defTabSz="914400" fontAlgn="base">
              <a:spcBef>
                <a:spcPct val="0"/>
              </a:spcBef>
              <a:spcAft>
                <a:spcPct val="0"/>
              </a:spcAft>
            </a:pPr>
            <a:endParaRPr lang="es-MX" altLang="es-MX" dirty="0">
              <a:solidFill>
                <a:srgbClr val="000000"/>
              </a:solidFill>
            </a:endParaRPr>
          </a:p>
          <a:p>
            <a:pPr defTabSz="914400" fontAlgn="base">
              <a:spcBef>
                <a:spcPct val="0"/>
              </a:spcBef>
              <a:spcAft>
                <a:spcPct val="0"/>
              </a:spcAft>
            </a:pPr>
            <a:r>
              <a:rPr lang="es-MX" altLang="es-MX" dirty="0">
                <a:solidFill>
                  <a:srgbClr val="000000"/>
                </a:solidFill>
              </a:rPr>
              <a:t>Presunción de inocencia (</a:t>
            </a:r>
            <a:r>
              <a:rPr lang="es-MX" altLang="es-MX" i="1" dirty="0">
                <a:solidFill>
                  <a:srgbClr val="000000"/>
                </a:solidFill>
              </a:rPr>
              <a:t>in dubio pro reo</a:t>
            </a:r>
            <a:r>
              <a:rPr lang="es-MX" altLang="es-MX" dirty="0">
                <a:solidFill>
                  <a:srgbClr val="000000"/>
                </a:solidFill>
              </a:rPr>
              <a:t>)</a:t>
            </a:r>
            <a:endParaRPr lang="es-ES" altLang="es-MX" dirty="0">
              <a:solidFill>
                <a:srgbClr val="000000"/>
              </a:solidFill>
            </a:endParaRPr>
          </a:p>
          <a:p>
            <a:pPr defTabSz="914400" fontAlgn="base">
              <a:spcBef>
                <a:spcPct val="0"/>
              </a:spcBef>
              <a:spcAft>
                <a:spcPct val="0"/>
              </a:spcAft>
            </a:pPr>
            <a:endParaRPr lang="es-ES" altLang="es-MX" dirty="0">
              <a:solidFill>
                <a:srgbClr val="000000"/>
              </a:solidFill>
            </a:endParaRPr>
          </a:p>
        </p:txBody>
      </p:sp>
      <p:sp>
        <p:nvSpPr>
          <p:cNvPr id="8200" name="Rectangle 16"/>
          <p:cNvSpPr>
            <a:spLocks noChangeArrowheads="1"/>
          </p:cNvSpPr>
          <p:nvPr/>
        </p:nvSpPr>
        <p:spPr bwMode="auto">
          <a:xfrm>
            <a:off x="2124075" y="3318077"/>
            <a:ext cx="4895850" cy="360363"/>
          </a:xfrm>
          <a:prstGeom prst="rect">
            <a:avLst/>
          </a:prstGeom>
          <a:solidFill>
            <a:srgbClr val="DDDDDD">
              <a:alpha val="59999"/>
            </a:srgbClr>
          </a:solidFill>
          <a:ln w="28575">
            <a:solidFill>
              <a:srgbClr val="B2ADDD"/>
            </a:solidFill>
            <a:miter lim="800000"/>
            <a:headEnd/>
            <a:tailEnd/>
          </a:ln>
        </p:spPr>
        <p:txBody>
          <a:bodyPr wrap="none" anchor="ctr"/>
          <a:lstStyle/>
          <a:p>
            <a:pPr defTabSz="914400" fontAlgn="base">
              <a:spcBef>
                <a:spcPct val="0"/>
              </a:spcBef>
              <a:spcAft>
                <a:spcPct val="0"/>
              </a:spcAft>
            </a:pPr>
            <a:r>
              <a:rPr lang="es-MX" altLang="es-MX" i="1">
                <a:solidFill>
                  <a:srgbClr val="000000"/>
                </a:solidFill>
              </a:rPr>
              <a:t>Non bis in idem</a:t>
            </a:r>
            <a:endParaRPr lang="es-ES" altLang="es-MX" i="1">
              <a:solidFill>
                <a:srgbClr val="000000"/>
              </a:solidFill>
            </a:endParaRPr>
          </a:p>
        </p:txBody>
      </p:sp>
      <p:sp>
        <p:nvSpPr>
          <p:cNvPr id="8201" name="14 Rectángulo redondeado"/>
          <p:cNvSpPr>
            <a:spLocks noChangeArrowheads="1"/>
          </p:cNvSpPr>
          <p:nvPr/>
        </p:nvSpPr>
        <p:spPr bwMode="auto">
          <a:xfrm>
            <a:off x="719931" y="4194829"/>
            <a:ext cx="7704137" cy="1941512"/>
          </a:xfrm>
          <a:prstGeom prst="roundRect">
            <a:avLst>
              <a:gd name="adj" fmla="val 16667"/>
            </a:avLst>
          </a:prstGeom>
          <a:solidFill>
            <a:srgbClr val="C8C8C8">
              <a:alpha val="20000"/>
            </a:srgbClr>
          </a:solidFill>
          <a:ln w="28575" algn="ctr">
            <a:solidFill>
              <a:srgbClr val="B2ADDD"/>
            </a:solidFill>
            <a:round/>
            <a:headEnd/>
            <a:tailEnd/>
          </a:ln>
        </p:spPr>
        <p:txBody>
          <a:bodyPr>
            <a:spAutoFit/>
          </a:bodyPr>
          <a:lstStyle/>
          <a:p>
            <a:pPr algn="just" defTabSz="914400" fontAlgn="base">
              <a:spcBef>
                <a:spcPct val="0"/>
              </a:spcBef>
              <a:spcAft>
                <a:spcPct val="0"/>
              </a:spcAft>
            </a:pPr>
            <a:r>
              <a:rPr lang="es-MX" altLang="es-MX" dirty="0">
                <a:solidFill>
                  <a:srgbClr val="000000"/>
                </a:solidFill>
              </a:rPr>
              <a:t>Los </a:t>
            </a:r>
            <a:r>
              <a:rPr lang="es-MX" altLang="es-MX" b="1" dirty="0">
                <a:solidFill>
                  <a:schemeClr val="accent3">
                    <a:lumMod val="75000"/>
                  </a:schemeClr>
                </a:solidFill>
              </a:rPr>
              <a:t>principios</a:t>
            </a:r>
            <a:r>
              <a:rPr lang="es-MX" altLang="es-MX" dirty="0">
                <a:solidFill>
                  <a:srgbClr val="000000"/>
                </a:solidFill>
              </a:rPr>
              <a:t> contenidos y desarrollados por el </a:t>
            </a:r>
            <a:r>
              <a:rPr lang="es-MX" altLang="es-MX" b="1" dirty="0">
                <a:solidFill>
                  <a:schemeClr val="accent3">
                    <a:lumMod val="75000"/>
                  </a:schemeClr>
                </a:solidFill>
              </a:rPr>
              <a:t>derecho penal</a:t>
            </a:r>
            <a:r>
              <a:rPr lang="es-MX" altLang="es-MX" dirty="0">
                <a:solidFill>
                  <a:srgbClr val="000000"/>
                </a:solidFill>
              </a:rPr>
              <a:t>, le son </a:t>
            </a:r>
            <a:r>
              <a:rPr lang="es-MX" altLang="es-MX" b="1" dirty="0">
                <a:solidFill>
                  <a:schemeClr val="accent3">
                    <a:lumMod val="75000"/>
                  </a:schemeClr>
                </a:solidFill>
              </a:rPr>
              <a:t>aplicables </a:t>
            </a:r>
            <a:r>
              <a:rPr lang="es-MX" altLang="es-MX" dirty="0">
                <a:solidFill>
                  <a:srgbClr val="000000"/>
                </a:solidFill>
              </a:rPr>
              <a:t>mutatis mutandis, al</a:t>
            </a:r>
            <a:r>
              <a:rPr lang="es-MX" altLang="es-MX" dirty="0">
                <a:solidFill>
                  <a:srgbClr val="560730"/>
                </a:solidFill>
              </a:rPr>
              <a:t> </a:t>
            </a:r>
            <a:r>
              <a:rPr lang="es-MX" altLang="es-MX" b="1" dirty="0">
                <a:solidFill>
                  <a:schemeClr val="accent3">
                    <a:lumMod val="75000"/>
                  </a:schemeClr>
                </a:solidFill>
              </a:rPr>
              <a:t>derecho administrativo sancionador electoral</a:t>
            </a:r>
            <a:r>
              <a:rPr lang="es-MX" altLang="es-MX" dirty="0">
                <a:solidFill>
                  <a:schemeClr val="accent3">
                    <a:lumMod val="75000"/>
                  </a:schemeClr>
                </a:solidFill>
              </a:rPr>
              <a:t>,</a:t>
            </a:r>
            <a:r>
              <a:rPr lang="es-MX" altLang="es-MX" dirty="0">
                <a:solidFill>
                  <a:srgbClr val="275E42"/>
                </a:solidFill>
              </a:rPr>
              <a:t> </a:t>
            </a:r>
            <a:r>
              <a:rPr lang="es-MX" altLang="es-MX" dirty="0">
                <a:solidFill>
                  <a:srgbClr val="000000"/>
                </a:solidFill>
              </a:rPr>
              <a:t>porque ambos son manifestaciones del </a:t>
            </a:r>
            <a:r>
              <a:rPr lang="es-MX" altLang="es-MX" b="1" i="1" dirty="0" err="1">
                <a:solidFill>
                  <a:schemeClr val="accent3">
                    <a:lumMod val="75000"/>
                  </a:schemeClr>
                </a:solidFill>
              </a:rPr>
              <a:t>ius</a:t>
            </a:r>
            <a:r>
              <a:rPr lang="es-MX" altLang="es-MX" b="1" dirty="0">
                <a:solidFill>
                  <a:schemeClr val="accent3">
                    <a:lumMod val="75000"/>
                  </a:schemeClr>
                </a:solidFill>
              </a:rPr>
              <a:t> </a:t>
            </a:r>
            <a:r>
              <a:rPr lang="es-MX" altLang="es-MX" b="1" i="1" dirty="0" err="1">
                <a:solidFill>
                  <a:schemeClr val="accent3">
                    <a:lumMod val="75000"/>
                  </a:schemeClr>
                </a:solidFill>
              </a:rPr>
              <a:t>puniendi</a:t>
            </a:r>
            <a:r>
              <a:rPr lang="es-MX" altLang="es-MX" b="1" i="1" dirty="0">
                <a:solidFill>
                  <a:srgbClr val="000000"/>
                </a:solidFill>
              </a:rPr>
              <a:t> </a:t>
            </a:r>
            <a:r>
              <a:rPr lang="es-MX" altLang="es-MX" dirty="0">
                <a:solidFill>
                  <a:srgbClr val="000000"/>
                </a:solidFill>
              </a:rPr>
              <a:t>estatal. Estos principios deben </a:t>
            </a:r>
            <a:r>
              <a:rPr lang="es-MX" altLang="es-MX" b="1" dirty="0">
                <a:solidFill>
                  <a:schemeClr val="accent3">
                    <a:lumMod val="75000"/>
                  </a:schemeClr>
                </a:solidFill>
              </a:rPr>
              <a:t>adecuarse</a:t>
            </a:r>
            <a:r>
              <a:rPr lang="es-MX" altLang="es-MX" dirty="0">
                <a:solidFill>
                  <a:srgbClr val="000000"/>
                </a:solidFill>
              </a:rPr>
              <a:t> en lo que sean útiles y pertinentes a la </a:t>
            </a:r>
            <a:r>
              <a:rPr lang="es-MX" altLang="es-MX" b="1" dirty="0">
                <a:solidFill>
                  <a:schemeClr val="accent3">
                    <a:lumMod val="75000"/>
                  </a:schemeClr>
                </a:solidFill>
              </a:rPr>
              <a:t>imposición de sanciones </a:t>
            </a:r>
            <a:r>
              <a:rPr lang="es-MX" altLang="es-MX" dirty="0">
                <a:solidFill>
                  <a:srgbClr val="000000"/>
                </a:solidFill>
              </a:rPr>
              <a:t>administrativas y siempre que no se opongan a las particularidades de éstas.</a:t>
            </a:r>
            <a:endParaRPr lang="es-MX" altLang="es-MX" dirty="0">
              <a:solidFill>
                <a:srgbClr val="560730"/>
              </a:solidFill>
            </a:endParaRPr>
          </a:p>
        </p:txBody>
      </p:sp>
      <p:sp>
        <p:nvSpPr>
          <p:cNvPr id="8202" name="16 CuadroTexto"/>
          <p:cNvSpPr txBox="1">
            <a:spLocks noChangeArrowheads="1"/>
          </p:cNvSpPr>
          <p:nvPr/>
        </p:nvSpPr>
        <p:spPr bwMode="auto">
          <a:xfrm>
            <a:off x="4356100" y="6242704"/>
            <a:ext cx="31686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defTabSz="914400" eaLnBrk="1" fontAlgn="base" hangingPunct="1">
              <a:spcBef>
                <a:spcPct val="0"/>
              </a:spcBef>
              <a:spcAft>
                <a:spcPct val="0"/>
              </a:spcAft>
            </a:pPr>
            <a:r>
              <a:rPr lang="es-MX" altLang="es-MX" sz="1200" b="1" i="1" dirty="0">
                <a:solidFill>
                  <a:srgbClr val="2A2559"/>
                </a:solidFill>
              </a:rPr>
              <a:t>Tesis XLV/2002 del TEPJF</a:t>
            </a:r>
          </a:p>
        </p:txBody>
      </p:sp>
      <p:sp>
        <p:nvSpPr>
          <p:cNvPr id="18" name="17 Botón de acción: Hacia delante o Siguiente">
            <a:hlinkClick r:id="" action="ppaction://noaction" highlightClick="1"/>
          </p:cNvPr>
          <p:cNvSpPr/>
          <p:nvPr/>
        </p:nvSpPr>
        <p:spPr bwMode="auto">
          <a:xfrm>
            <a:off x="7092950" y="3392690"/>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19" name="18 Botón de acción: Hacia delante o Siguiente">
            <a:hlinkClick r:id="" action="ppaction://noaction" highlightClick="1"/>
          </p:cNvPr>
          <p:cNvSpPr/>
          <p:nvPr/>
        </p:nvSpPr>
        <p:spPr bwMode="auto">
          <a:xfrm>
            <a:off x="7092950" y="2600527"/>
            <a:ext cx="287338" cy="285750"/>
          </a:xfrm>
          <a:prstGeom prst="actionButtonForwardNext">
            <a:avLst/>
          </a:prstGeom>
          <a:solidFill>
            <a:schemeClr val="accent2">
              <a:alpha val="65000"/>
            </a:schemeClr>
          </a:solidFill>
          <a:ln w="9525" algn="ctr">
            <a:solidFill>
              <a:srgbClr val="B2ADDD"/>
            </a:solidFill>
            <a:round/>
            <a:headEnd/>
            <a:tailEnd/>
          </a:ln>
        </p:spPr>
        <p:txBody>
          <a:bodyPr/>
          <a:lstStyle/>
          <a:p>
            <a:pPr defTabSz="914400" fontAlgn="base">
              <a:spcBef>
                <a:spcPct val="0"/>
              </a:spcBef>
              <a:spcAft>
                <a:spcPct val="0"/>
              </a:spcAft>
              <a:defRPr/>
            </a:pPr>
            <a:endParaRPr lang="es-ES" dirty="0">
              <a:solidFill>
                <a:srgbClr val="000000"/>
              </a:solidFill>
            </a:endParaRPr>
          </a:p>
        </p:txBody>
      </p:sp>
      <p:sp>
        <p:nvSpPr>
          <p:cNvPr id="13" name="Rectángulo redondeado 8">
            <a:extLst>
              <a:ext uri="{FF2B5EF4-FFF2-40B4-BE49-F238E27FC236}">
                <a16:creationId xmlns:a16="http://schemas.microsoft.com/office/drawing/2014/main" id="{4816B8BA-2317-4A9F-84D2-42F990829B5E}"/>
              </a:ext>
            </a:extLst>
          </p:cNvPr>
          <p:cNvSpPr/>
          <p:nvPr/>
        </p:nvSpPr>
        <p:spPr>
          <a:xfrm>
            <a:off x="3207436" y="0"/>
            <a:ext cx="5937672" cy="5064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s-MX" sz="2000" b="1" dirty="0">
                <a:solidFill>
                  <a:schemeClr val="accent3">
                    <a:lumMod val="75000"/>
                  </a:schemeClr>
                </a:solidFill>
                <a:latin typeface="+mj-lt"/>
                <a:ea typeface="+mj-ea"/>
                <a:cs typeface="+mj-cs"/>
              </a:rPr>
              <a:t>El Derecho Sancionador en Materia Electoral</a:t>
            </a:r>
          </a:p>
        </p:txBody>
      </p:sp>
    </p:spTree>
    <p:extLst>
      <p:ext uri="{BB962C8B-B14F-4D97-AF65-F5344CB8AC3E}">
        <p14:creationId xmlns:p14="http://schemas.microsoft.com/office/powerpoint/2010/main" val="2702371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4"/>
          <p:cNvSpPr txBox="1">
            <a:spLocks noChangeArrowheads="1"/>
          </p:cNvSpPr>
          <p:nvPr/>
        </p:nvSpPr>
        <p:spPr bwMode="auto">
          <a:xfrm>
            <a:off x="2110153" y="1127663"/>
            <a:ext cx="5407684"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defTabSz="914400" eaLnBrk="1" fontAlgn="base" hangingPunct="1">
              <a:spcBef>
                <a:spcPct val="0"/>
              </a:spcBef>
              <a:spcAft>
                <a:spcPct val="0"/>
              </a:spcAft>
            </a:pPr>
            <a:r>
              <a:rPr lang="es-ES" altLang="es-MX" sz="2000" b="1" dirty="0">
                <a:solidFill>
                  <a:schemeClr val="accent3">
                    <a:lumMod val="75000"/>
                  </a:schemeClr>
                </a:solidFill>
                <a:latin typeface="+mn-lt"/>
                <a:ea typeface="+mn-ea"/>
              </a:rPr>
              <a:t>Procedimientos sancionadores electorales</a:t>
            </a:r>
          </a:p>
        </p:txBody>
      </p:sp>
      <p:sp>
        <p:nvSpPr>
          <p:cNvPr id="25603" name="Rectangle 5"/>
          <p:cNvSpPr>
            <a:spLocks noChangeArrowheads="1"/>
          </p:cNvSpPr>
          <p:nvPr/>
        </p:nvSpPr>
        <p:spPr bwMode="auto">
          <a:xfrm>
            <a:off x="905804" y="1691448"/>
            <a:ext cx="7416800" cy="4191789"/>
          </a:xfrm>
          <a:prstGeom prst="rect">
            <a:avLst/>
          </a:prstGeom>
          <a:noFill/>
          <a:ln w="19050">
            <a:solidFill>
              <a:srgbClr val="000000"/>
            </a:solidFill>
            <a:miter lim="800000"/>
            <a:headEnd/>
            <a:tailEnd/>
          </a:ln>
        </p:spPr>
        <p:txBody>
          <a:bodyPr>
            <a:spAutoFit/>
          </a:bodyPr>
          <a:lstStyle/>
          <a:p>
            <a:pPr algn="just" defTabSz="914400" fontAlgn="base">
              <a:lnSpc>
                <a:spcPct val="150000"/>
              </a:lnSpc>
              <a:spcBef>
                <a:spcPct val="0"/>
              </a:spcBef>
              <a:spcAft>
                <a:spcPct val="0"/>
              </a:spcAft>
            </a:pPr>
            <a:r>
              <a:rPr lang="es-MX" altLang="es-MX" sz="2000" dirty="0">
                <a:solidFill>
                  <a:srgbClr val="000000"/>
                </a:solidFill>
              </a:rPr>
              <a:t>Pueden definirse como la </a:t>
            </a:r>
            <a:r>
              <a:rPr lang="es-MX" altLang="es-MX" sz="2000" b="1" dirty="0">
                <a:solidFill>
                  <a:schemeClr val="accent3">
                    <a:lumMod val="75000"/>
                  </a:schemeClr>
                </a:solidFill>
              </a:rPr>
              <a:t>secuencia de actos, trámites y diligencias</a:t>
            </a:r>
            <a:r>
              <a:rPr lang="es-MX" altLang="es-MX" sz="2000" dirty="0">
                <a:solidFill>
                  <a:srgbClr val="000000"/>
                </a:solidFill>
              </a:rPr>
              <a:t> realizados por la autoridad administrativa electoral competente, para </a:t>
            </a:r>
            <a:r>
              <a:rPr lang="es-MX" altLang="es-MX" sz="2000" b="1" dirty="0">
                <a:solidFill>
                  <a:schemeClr val="accent3">
                    <a:lumMod val="75000"/>
                  </a:schemeClr>
                </a:solidFill>
              </a:rPr>
              <a:t>conocer</a:t>
            </a:r>
            <a:r>
              <a:rPr lang="es-MX" altLang="es-MX" sz="2000" dirty="0">
                <a:solidFill>
                  <a:schemeClr val="accent3">
                    <a:lumMod val="75000"/>
                  </a:schemeClr>
                </a:solidFill>
              </a:rPr>
              <a:t>, </a:t>
            </a:r>
            <a:r>
              <a:rPr lang="es-MX" altLang="es-MX" sz="2000" b="1" dirty="0">
                <a:solidFill>
                  <a:schemeClr val="accent3">
                    <a:lumMod val="75000"/>
                  </a:schemeClr>
                </a:solidFill>
              </a:rPr>
              <a:t>sustanciar</a:t>
            </a:r>
            <a:r>
              <a:rPr lang="es-MX" altLang="es-MX" sz="2000" dirty="0">
                <a:solidFill>
                  <a:schemeClr val="accent3">
                    <a:lumMod val="75000"/>
                  </a:schemeClr>
                </a:solidFill>
              </a:rPr>
              <a:t> y </a:t>
            </a:r>
            <a:r>
              <a:rPr lang="es-MX" altLang="es-MX" sz="2000" b="1" dirty="0">
                <a:solidFill>
                  <a:schemeClr val="accent3">
                    <a:lumMod val="75000"/>
                  </a:schemeClr>
                </a:solidFill>
              </a:rPr>
              <a:t>resolver acerca de las irregularidades </a:t>
            </a:r>
            <a:r>
              <a:rPr lang="es-MX" altLang="es-MX" sz="2000" dirty="0">
                <a:solidFill>
                  <a:srgbClr val="000000"/>
                </a:solidFill>
              </a:rPr>
              <a:t>en que hubiesen </a:t>
            </a:r>
            <a:r>
              <a:rPr lang="es-MX" altLang="es-MX" sz="2000" b="1" dirty="0">
                <a:solidFill>
                  <a:schemeClr val="accent3">
                    <a:lumMod val="75000"/>
                  </a:schemeClr>
                </a:solidFill>
              </a:rPr>
              <a:t>incurrido l</a:t>
            </a:r>
            <a:r>
              <a:rPr lang="es-ES" altLang="es-MX" sz="2000" b="1" dirty="0">
                <a:solidFill>
                  <a:schemeClr val="accent3">
                    <a:lumMod val="75000"/>
                  </a:schemeClr>
                </a:solidFill>
              </a:rPr>
              <a:t>os sujetos</a:t>
            </a:r>
            <a:r>
              <a:rPr lang="es-ES" altLang="es-MX" sz="2000" dirty="0">
                <a:solidFill>
                  <a:schemeClr val="accent3">
                    <a:lumMod val="75000"/>
                  </a:schemeClr>
                </a:solidFill>
              </a:rPr>
              <a:t> </a:t>
            </a:r>
            <a:r>
              <a:rPr lang="es-ES" altLang="es-MX" sz="2000" dirty="0">
                <a:solidFill>
                  <a:srgbClr val="000000"/>
                </a:solidFill>
              </a:rPr>
              <a:t>obligados en los términos de la legislación electoral aplicable.</a:t>
            </a:r>
            <a:r>
              <a:rPr lang="es-MX" altLang="es-MX" sz="2000" dirty="0">
                <a:solidFill>
                  <a:srgbClr val="000000"/>
                </a:solidFill>
              </a:rPr>
              <a:t> </a:t>
            </a:r>
          </a:p>
          <a:p>
            <a:pPr algn="just" defTabSz="914400" fontAlgn="base">
              <a:lnSpc>
                <a:spcPct val="150000"/>
              </a:lnSpc>
              <a:spcBef>
                <a:spcPct val="0"/>
              </a:spcBef>
              <a:spcAft>
                <a:spcPct val="0"/>
              </a:spcAft>
            </a:pPr>
            <a:endParaRPr lang="es-MX" altLang="es-MX" sz="2000" dirty="0">
              <a:solidFill>
                <a:srgbClr val="000000"/>
              </a:solidFill>
            </a:endParaRPr>
          </a:p>
          <a:p>
            <a:pPr algn="just" defTabSz="914400" fontAlgn="base">
              <a:lnSpc>
                <a:spcPct val="150000"/>
              </a:lnSpc>
              <a:spcBef>
                <a:spcPct val="0"/>
              </a:spcBef>
              <a:spcAft>
                <a:spcPct val="0"/>
              </a:spcAft>
            </a:pPr>
            <a:r>
              <a:rPr lang="es-MX" altLang="es-MX" sz="2000" dirty="0">
                <a:solidFill>
                  <a:srgbClr val="000000"/>
                </a:solidFill>
              </a:rPr>
              <a:t>La autoridad debe realizar esta actividad mediante la investigación de los hechos correspondientes y la valoración de los medios de prueba que obren en el expediente del caso.</a:t>
            </a:r>
          </a:p>
        </p:txBody>
      </p:sp>
      <p:sp>
        <p:nvSpPr>
          <p:cNvPr id="4" name="Rectángulo redondeado 8">
            <a:extLst>
              <a:ext uri="{FF2B5EF4-FFF2-40B4-BE49-F238E27FC236}">
                <a16:creationId xmlns:a16="http://schemas.microsoft.com/office/drawing/2014/main" id="{A6872B30-8838-4A36-A5D0-6AEC149E5C99}"/>
              </a:ext>
            </a:extLst>
          </p:cNvPr>
          <p:cNvSpPr/>
          <p:nvPr/>
        </p:nvSpPr>
        <p:spPr>
          <a:xfrm>
            <a:off x="3207436" y="0"/>
            <a:ext cx="5937672" cy="5064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pPr>
            <a:r>
              <a:rPr lang="es-MX" sz="2000" b="1" dirty="0">
                <a:solidFill>
                  <a:schemeClr val="accent3">
                    <a:lumMod val="75000"/>
                  </a:schemeClr>
                </a:solidFill>
                <a:latin typeface="+mj-lt"/>
                <a:ea typeface="+mj-ea"/>
                <a:cs typeface="+mj-cs"/>
              </a:rPr>
              <a:t>El Derecho Sancionador en Materia Electoral</a:t>
            </a:r>
          </a:p>
        </p:txBody>
      </p:sp>
    </p:spTree>
    <p:extLst>
      <p:ext uri="{BB962C8B-B14F-4D97-AF65-F5344CB8AC3E}">
        <p14:creationId xmlns:p14="http://schemas.microsoft.com/office/powerpoint/2010/main" val="24635046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8C85E-6831-856A-65A6-D5EB12C92EB2}"/>
              </a:ext>
            </a:extLst>
          </p:cNvPr>
          <p:cNvSpPr>
            <a:spLocks noGrp="1"/>
          </p:cNvSpPr>
          <p:nvPr>
            <p:ph type="title"/>
          </p:nvPr>
        </p:nvSpPr>
        <p:spPr/>
        <p:txBody>
          <a:bodyPr/>
          <a:lstStyle/>
          <a:p>
            <a:r>
              <a:rPr lang="es-MX" dirty="0"/>
              <a:t>Bienes tutelados y límites</a:t>
            </a:r>
          </a:p>
        </p:txBody>
      </p:sp>
      <p:sp>
        <p:nvSpPr>
          <p:cNvPr id="3" name="Marcador de contenido 2">
            <a:extLst>
              <a:ext uri="{FF2B5EF4-FFF2-40B4-BE49-F238E27FC236}">
                <a16:creationId xmlns:a16="http://schemas.microsoft.com/office/drawing/2014/main" id="{5D5B3549-E9A6-DF74-5690-C3CB55C80C87}"/>
              </a:ext>
            </a:extLst>
          </p:cNvPr>
          <p:cNvSpPr>
            <a:spLocks noGrp="1"/>
          </p:cNvSpPr>
          <p:nvPr>
            <p:ph idx="1"/>
          </p:nvPr>
        </p:nvSpPr>
        <p:spPr/>
        <p:txBody>
          <a:bodyPr/>
          <a:lstStyle/>
          <a:p>
            <a:r>
              <a:rPr lang="es-MX" sz="2000" dirty="0"/>
              <a:t>Bienes tutelados: formación de voluntad colectiva; competencia equitativa (neutralidad)</a:t>
            </a:r>
          </a:p>
          <a:p>
            <a:endParaRPr lang="es-MX" dirty="0"/>
          </a:p>
        </p:txBody>
      </p:sp>
      <p:graphicFrame>
        <p:nvGraphicFramePr>
          <p:cNvPr id="4" name="Tabla 4">
            <a:extLst>
              <a:ext uri="{FF2B5EF4-FFF2-40B4-BE49-F238E27FC236}">
                <a16:creationId xmlns:a16="http://schemas.microsoft.com/office/drawing/2014/main" id="{618AD9B2-7BAB-35F8-AA65-A51C7B2E124A}"/>
              </a:ext>
            </a:extLst>
          </p:cNvPr>
          <p:cNvGraphicFramePr>
            <a:graphicFrameLocks noGrp="1"/>
          </p:cNvGraphicFramePr>
          <p:nvPr/>
        </p:nvGraphicFramePr>
        <p:xfrm>
          <a:off x="944097" y="2544659"/>
          <a:ext cx="7200800" cy="2476680"/>
        </p:xfrm>
        <a:graphic>
          <a:graphicData uri="http://schemas.openxmlformats.org/drawingml/2006/table">
            <a:tbl>
              <a:tblPr firstRow="1" bandRow="1">
                <a:tableStyleId>{5C22544A-7EE6-4342-B048-85BDC9FD1C3A}</a:tableStyleId>
              </a:tblPr>
              <a:tblGrid>
                <a:gridCol w="2748397">
                  <a:extLst>
                    <a:ext uri="{9D8B030D-6E8A-4147-A177-3AD203B41FA5}">
                      <a16:colId xmlns:a16="http://schemas.microsoft.com/office/drawing/2014/main" val="1285845155"/>
                    </a:ext>
                  </a:extLst>
                </a:gridCol>
                <a:gridCol w="2583493">
                  <a:extLst>
                    <a:ext uri="{9D8B030D-6E8A-4147-A177-3AD203B41FA5}">
                      <a16:colId xmlns:a16="http://schemas.microsoft.com/office/drawing/2014/main" val="524514832"/>
                    </a:ext>
                  </a:extLst>
                </a:gridCol>
                <a:gridCol w="1868910">
                  <a:extLst>
                    <a:ext uri="{9D8B030D-6E8A-4147-A177-3AD203B41FA5}">
                      <a16:colId xmlns:a16="http://schemas.microsoft.com/office/drawing/2014/main" val="226649455"/>
                    </a:ext>
                  </a:extLst>
                </a:gridCol>
              </a:tblGrid>
              <a:tr h="496524">
                <a:tc>
                  <a:txBody>
                    <a:bodyPr/>
                    <a:lstStyle/>
                    <a:p>
                      <a:r>
                        <a:rPr lang="es-MX" sz="1600" b="1" dirty="0">
                          <a:solidFill>
                            <a:schemeClr val="tx1"/>
                          </a:solidFill>
                        </a:rPr>
                        <a:t>Quienes</a:t>
                      </a:r>
                    </a:p>
                  </a:txBody>
                  <a:tcPr/>
                </a:tc>
                <a:tc>
                  <a:txBody>
                    <a:bodyPr/>
                    <a:lstStyle/>
                    <a:p>
                      <a:r>
                        <a:rPr lang="es-MX" sz="1600" dirty="0">
                          <a:solidFill>
                            <a:schemeClr val="tx1"/>
                          </a:solidFill>
                        </a:rPr>
                        <a:t>Cuándo (límites temporales)</a:t>
                      </a:r>
                    </a:p>
                  </a:txBody>
                  <a:tcPr/>
                </a:tc>
                <a:tc>
                  <a:txBody>
                    <a:bodyPr/>
                    <a:lstStyle/>
                    <a:p>
                      <a:r>
                        <a:rPr lang="es-MX" sz="1600" dirty="0">
                          <a:solidFill>
                            <a:schemeClr val="tx1"/>
                          </a:solidFill>
                        </a:rPr>
                        <a:t>Qué (límites discursivos)</a:t>
                      </a:r>
                    </a:p>
                  </a:txBody>
                  <a:tcPr/>
                </a:tc>
                <a:extLst>
                  <a:ext uri="{0D108BD9-81ED-4DB2-BD59-A6C34878D82A}">
                    <a16:rowId xmlns:a16="http://schemas.microsoft.com/office/drawing/2014/main" val="3768953268"/>
                  </a:ext>
                </a:extLst>
              </a:tr>
              <a:tr h="632520">
                <a:tc>
                  <a:txBody>
                    <a:bodyPr/>
                    <a:lstStyle/>
                    <a:p>
                      <a:r>
                        <a:rPr lang="es-MX" sz="1600" dirty="0"/>
                        <a:t>Partidos políticos</a:t>
                      </a:r>
                    </a:p>
                  </a:txBody>
                  <a:tcPr/>
                </a:tc>
                <a:tc>
                  <a:txBody>
                    <a:bodyPr/>
                    <a:lstStyle/>
                    <a:p>
                      <a:r>
                        <a:rPr lang="es-MX" sz="1600" dirty="0"/>
                        <a:t>Precampañas/campañas </a:t>
                      </a:r>
                    </a:p>
                    <a:p>
                      <a:r>
                        <a:rPr lang="es-MX" sz="1600" dirty="0"/>
                        <a:t>Veda electoral</a:t>
                      </a:r>
                    </a:p>
                  </a:txBody>
                  <a:tcPr/>
                </a:tc>
                <a:tc>
                  <a:txBody>
                    <a:bodyPr/>
                    <a:lstStyle/>
                    <a:p>
                      <a:r>
                        <a:rPr lang="es-MX" sz="1600" dirty="0"/>
                        <a:t>Violencia</a:t>
                      </a:r>
                    </a:p>
                  </a:txBody>
                  <a:tcPr/>
                </a:tc>
                <a:extLst>
                  <a:ext uri="{0D108BD9-81ED-4DB2-BD59-A6C34878D82A}">
                    <a16:rowId xmlns:a16="http://schemas.microsoft.com/office/drawing/2014/main" val="3430874561"/>
                  </a:ext>
                </a:extLst>
              </a:tr>
              <a:tr h="632520">
                <a:tc>
                  <a:txBody>
                    <a:bodyPr/>
                    <a:lstStyle/>
                    <a:p>
                      <a:r>
                        <a:rPr lang="es-MX" sz="1600" dirty="0"/>
                        <a:t>Funcionarios públicos/gobiernos</a:t>
                      </a:r>
                    </a:p>
                  </a:txBody>
                  <a:tcPr/>
                </a:tc>
                <a:tc>
                  <a:txBody>
                    <a:bodyPr/>
                    <a:lstStyle/>
                    <a:p>
                      <a:r>
                        <a:rPr lang="es-MX" sz="1600" dirty="0"/>
                        <a:t>Proceso electoral</a:t>
                      </a:r>
                    </a:p>
                  </a:txBody>
                  <a:tcPr/>
                </a:tc>
                <a:tc>
                  <a:txBody>
                    <a:bodyPr/>
                    <a:lstStyle/>
                    <a:p>
                      <a:r>
                        <a:rPr lang="es-MX" sz="1600" dirty="0"/>
                        <a:t>Apoyo, no apoyo o posicionamiento</a:t>
                      </a:r>
                    </a:p>
                  </a:txBody>
                  <a:tcPr/>
                </a:tc>
                <a:extLst>
                  <a:ext uri="{0D108BD9-81ED-4DB2-BD59-A6C34878D82A}">
                    <a16:rowId xmlns:a16="http://schemas.microsoft.com/office/drawing/2014/main" val="3806891837"/>
                  </a:ext>
                </a:extLst>
              </a:tr>
              <a:tr h="632520">
                <a:tc>
                  <a:txBody>
                    <a:bodyPr/>
                    <a:lstStyle/>
                    <a:p>
                      <a:r>
                        <a:rPr lang="es-MX" sz="1600" dirty="0"/>
                        <a:t>Organizaciones empresariales</a:t>
                      </a:r>
                    </a:p>
                  </a:txBody>
                  <a:tcPr/>
                </a:tc>
                <a:tc>
                  <a:txBody>
                    <a:bodyPr/>
                    <a:lstStyle/>
                    <a:p>
                      <a:r>
                        <a:rPr lang="es-MX" sz="1600" dirty="0"/>
                        <a:t>Proceso electoral</a:t>
                      </a:r>
                    </a:p>
                  </a:txBody>
                  <a:tcPr/>
                </a:tc>
                <a:tc>
                  <a:txBody>
                    <a:bodyPr/>
                    <a:lstStyle/>
                    <a:p>
                      <a:r>
                        <a:rPr lang="es-MX" sz="1600" dirty="0"/>
                        <a:t>Apoyo, no apoyo o posicionamiento</a:t>
                      </a:r>
                    </a:p>
                  </a:txBody>
                  <a:tcPr/>
                </a:tc>
                <a:extLst>
                  <a:ext uri="{0D108BD9-81ED-4DB2-BD59-A6C34878D82A}">
                    <a16:rowId xmlns:a16="http://schemas.microsoft.com/office/drawing/2014/main" val="1615872637"/>
                  </a:ext>
                </a:extLst>
              </a:tr>
            </a:tbl>
          </a:graphicData>
        </a:graphic>
      </p:graphicFrame>
      <p:graphicFrame>
        <p:nvGraphicFramePr>
          <p:cNvPr id="6" name="Tabla 6">
            <a:extLst>
              <a:ext uri="{FF2B5EF4-FFF2-40B4-BE49-F238E27FC236}">
                <a16:creationId xmlns:a16="http://schemas.microsoft.com/office/drawing/2014/main" id="{DB61D655-882B-2669-75DA-7133EA8706C2}"/>
              </a:ext>
            </a:extLst>
          </p:cNvPr>
          <p:cNvGraphicFramePr>
            <a:graphicFrameLocks noGrp="1"/>
          </p:cNvGraphicFramePr>
          <p:nvPr/>
        </p:nvGraphicFramePr>
        <p:xfrm>
          <a:off x="929641" y="5042259"/>
          <a:ext cx="7180113" cy="822960"/>
        </p:xfrm>
        <a:graphic>
          <a:graphicData uri="http://schemas.openxmlformats.org/drawingml/2006/table">
            <a:tbl>
              <a:tblPr firstRow="1" bandRow="1">
                <a:tableStyleId>{5C22544A-7EE6-4342-B048-85BDC9FD1C3A}</a:tableStyleId>
              </a:tblPr>
              <a:tblGrid>
                <a:gridCol w="2776383">
                  <a:extLst>
                    <a:ext uri="{9D8B030D-6E8A-4147-A177-3AD203B41FA5}">
                      <a16:colId xmlns:a16="http://schemas.microsoft.com/office/drawing/2014/main" val="2782700330"/>
                    </a:ext>
                  </a:extLst>
                </a:gridCol>
                <a:gridCol w="2520280">
                  <a:extLst>
                    <a:ext uri="{9D8B030D-6E8A-4147-A177-3AD203B41FA5}">
                      <a16:colId xmlns:a16="http://schemas.microsoft.com/office/drawing/2014/main" val="514588340"/>
                    </a:ext>
                  </a:extLst>
                </a:gridCol>
                <a:gridCol w="1883450">
                  <a:extLst>
                    <a:ext uri="{9D8B030D-6E8A-4147-A177-3AD203B41FA5}">
                      <a16:colId xmlns:a16="http://schemas.microsoft.com/office/drawing/2014/main" val="897157462"/>
                    </a:ext>
                  </a:extLst>
                </a:gridCol>
              </a:tblGrid>
              <a:tr h="370840">
                <a:tc>
                  <a:txBody>
                    <a:bodyPr/>
                    <a:lstStyle/>
                    <a:p>
                      <a:r>
                        <a:rPr lang="es-MX" sz="1600" b="0" dirty="0">
                          <a:solidFill>
                            <a:schemeClr val="tx1"/>
                          </a:solidFill>
                        </a:rPr>
                        <a:t>Observadores electorales</a:t>
                      </a:r>
                    </a:p>
                  </a:txBody>
                  <a:tcPr/>
                </a:tc>
                <a:tc>
                  <a:txBody>
                    <a:bodyPr/>
                    <a:lstStyle/>
                    <a:p>
                      <a:r>
                        <a:rPr lang="es-MX" sz="1600" b="0" dirty="0">
                          <a:solidFill>
                            <a:schemeClr val="tx1"/>
                          </a:solidFill>
                        </a:rPr>
                        <a:t>Proceso electoral</a:t>
                      </a:r>
                    </a:p>
                  </a:txBody>
                  <a:tcPr/>
                </a:tc>
                <a:tc>
                  <a:txBody>
                    <a:bodyPr/>
                    <a:lstStyle/>
                    <a:p>
                      <a:r>
                        <a:rPr lang="es-MX" sz="1600" b="0" dirty="0">
                          <a:solidFill>
                            <a:schemeClr val="tx1"/>
                          </a:solidFill>
                        </a:rPr>
                        <a:t>Apoyo, posicionamiento, no apoyo</a:t>
                      </a:r>
                    </a:p>
                  </a:txBody>
                  <a:tcPr/>
                </a:tc>
                <a:extLst>
                  <a:ext uri="{0D108BD9-81ED-4DB2-BD59-A6C34878D82A}">
                    <a16:rowId xmlns:a16="http://schemas.microsoft.com/office/drawing/2014/main" val="3609844214"/>
                  </a:ext>
                </a:extLst>
              </a:tr>
            </a:tbl>
          </a:graphicData>
        </a:graphic>
      </p:graphicFrame>
    </p:spTree>
    <p:extLst>
      <p:ext uri="{BB962C8B-B14F-4D97-AF65-F5344CB8AC3E}">
        <p14:creationId xmlns:p14="http://schemas.microsoft.com/office/powerpoint/2010/main" val="4212244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916530-6D5B-44C8-BEDE-6011259981FB}"/>
              </a:ext>
            </a:extLst>
          </p:cNvPr>
          <p:cNvSpPr>
            <a:spLocks noGrp="1"/>
          </p:cNvSpPr>
          <p:nvPr>
            <p:ph type="title"/>
          </p:nvPr>
        </p:nvSpPr>
        <p:spPr>
          <a:xfrm>
            <a:off x="852777" y="1268730"/>
            <a:ext cx="7157554" cy="891540"/>
          </a:xfrm>
        </p:spPr>
        <p:txBody>
          <a:bodyPr>
            <a:normAutofit/>
          </a:bodyPr>
          <a:lstStyle/>
          <a:p>
            <a:r>
              <a:rPr lang="es-MX" sz="2775" dirty="0">
                <a:solidFill>
                  <a:schemeClr val="tx1">
                    <a:lumMod val="85000"/>
                    <a:lumOff val="15000"/>
                  </a:schemeClr>
                </a:solidFill>
              </a:rPr>
              <a:t>El concepto de burocracia en Weber</a:t>
            </a:r>
          </a:p>
        </p:txBody>
      </p:sp>
      <p:sp>
        <p:nvSpPr>
          <p:cNvPr id="3" name="Marcador de contenido 2">
            <a:extLst>
              <a:ext uri="{FF2B5EF4-FFF2-40B4-BE49-F238E27FC236}">
                <a16:creationId xmlns:a16="http://schemas.microsoft.com/office/drawing/2014/main" id="{9BCFFF67-DBC9-4297-BBAC-009BD6790031}"/>
              </a:ext>
            </a:extLst>
          </p:cNvPr>
          <p:cNvSpPr>
            <a:spLocks noGrp="1"/>
          </p:cNvSpPr>
          <p:nvPr>
            <p:ph idx="1"/>
          </p:nvPr>
        </p:nvSpPr>
        <p:spPr>
          <a:xfrm>
            <a:off x="1468490" y="2600710"/>
            <a:ext cx="6207020" cy="2490023"/>
          </a:xfrm>
        </p:spPr>
        <p:txBody>
          <a:bodyPr anchor="ctr">
            <a:noAutofit/>
          </a:bodyPr>
          <a:lstStyle/>
          <a:p>
            <a:pPr algn="just"/>
            <a:r>
              <a:rPr lang="es-MX" sz="1050" dirty="0">
                <a:solidFill>
                  <a:schemeClr val="tx1">
                    <a:lumMod val="85000"/>
                    <a:lumOff val="15000"/>
                  </a:schemeClr>
                </a:solidFill>
              </a:rPr>
              <a:t>Consiste en una organización continua de funciones (cargos) oficiales limitados por reglas.</a:t>
            </a:r>
          </a:p>
          <a:p>
            <a:pPr algn="just"/>
            <a:r>
              <a:rPr lang="es-MX" sz="1050" dirty="0">
                <a:solidFill>
                  <a:schemeClr val="tx1">
                    <a:lumMod val="85000"/>
                    <a:lumOff val="15000"/>
                  </a:schemeClr>
                </a:solidFill>
              </a:rPr>
              <a:t>Cada cargo tiene un grupo de competencias limitado.</a:t>
            </a:r>
          </a:p>
          <a:p>
            <a:pPr algn="just"/>
            <a:r>
              <a:rPr lang="es-MX" sz="1050" dirty="0">
                <a:solidFill>
                  <a:schemeClr val="tx1">
                    <a:lumMod val="85000"/>
                    <a:lumOff val="15000"/>
                  </a:schemeClr>
                </a:solidFill>
              </a:rPr>
              <a:t>Los cargos están organizados de manera jerárquica</a:t>
            </a:r>
          </a:p>
          <a:p>
            <a:pPr algn="just"/>
            <a:r>
              <a:rPr lang="es-MX" sz="1050" dirty="0">
                <a:solidFill>
                  <a:schemeClr val="tx1">
                    <a:lumMod val="85000"/>
                    <a:lumOff val="15000"/>
                  </a:schemeClr>
                </a:solidFill>
              </a:rPr>
              <a:t>Los cargos llevan aparejados unas cualificaciones técnicas que requieren de preparación o formación específica</a:t>
            </a:r>
          </a:p>
          <a:p>
            <a:pPr algn="just"/>
            <a:r>
              <a:rPr lang="es-MX" sz="1050" dirty="0">
                <a:solidFill>
                  <a:schemeClr val="tx1">
                    <a:lumMod val="85000"/>
                    <a:lumOff val="15000"/>
                  </a:schemeClr>
                </a:solidFill>
              </a:rPr>
              <a:t>Los funcionarios (6) que ocupan estos cargos no son propietarios de los mismos, no los pueden vender ni heredar ni dejar en herencia, tampoco son dueños del material que usan en su trabajo.</a:t>
            </a:r>
          </a:p>
          <a:p>
            <a:pPr algn="just"/>
            <a:r>
              <a:rPr lang="es-MX" sz="1050" dirty="0">
                <a:solidFill>
                  <a:schemeClr val="tx1">
                    <a:lumMod val="85000"/>
                    <a:lumOff val="15000"/>
                  </a:schemeClr>
                </a:solidFill>
              </a:rPr>
              <a:t>Todos los actos administrativos están regulados por normas escritas.</a:t>
            </a:r>
          </a:p>
          <a:p>
            <a:pPr algn="just"/>
            <a:r>
              <a:rPr lang="es-MX" sz="1050" dirty="0">
                <a:solidFill>
                  <a:schemeClr val="tx1">
                    <a:lumMod val="85000"/>
                    <a:lumOff val="15000"/>
                  </a:schemeClr>
                </a:solidFill>
              </a:rPr>
              <a:t>Los funcionarios ocupan sus cargos tras haber superado un proceso de selección en el que han tenido en cuenta sus capacidades y no por adscripción a un determinado grupo social o por clientelismo.</a:t>
            </a:r>
          </a:p>
          <a:p>
            <a:pPr algn="just"/>
            <a:r>
              <a:rPr lang="es-MX" sz="1050" dirty="0">
                <a:solidFill>
                  <a:schemeClr val="tx1">
                    <a:lumMod val="85000"/>
                    <a:lumOff val="15000"/>
                  </a:schemeClr>
                </a:solidFill>
              </a:rPr>
              <a:t>Los ascensos a posiciones superiores dependen de su competencia demostrada y de su antigüedad en la organización.</a:t>
            </a:r>
          </a:p>
          <a:p>
            <a:pPr algn="just"/>
            <a:r>
              <a:rPr lang="es-MX" sz="1050" dirty="0">
                <a:solidFill>
                  <a:schemeClr val="tx1">
                    <a:lumMod val="85000"/>
                    <a:lumOff val="15000"/>
                  </a:schemeClr>
                </a:solidFill>
              </a:rPr>
              <a:t>Tienen como principal o única fuente de ingresos el salario que reciben según su posición en la organización.</a:t>
            </a:r>
          </a:p>
        </p:txBody>
      </p:sp>
      <p:sp>
        <p:nvSpPr>
          <p:cNvPr id="6" name="Rectángulo 5">
            <a:extLst>
              <a:ext uri="{FF2B5EF4-FFF2-40B4-BE49-F238E27FC236}">
                <a16:creationId xmlns:a16="http://schemas.microsoft.com/office/drawing/2014/main" id="{C89F0F7F-C75B-4802-B9CD-885286467735}"/>
              </a:ext>
            </a:extLst>
          </p:cNvPr>
          <p:cNvSpPr/>
          <p:nvPr/>
        </p:nvSpPr>
        <p:spPr>
          <a:xfrm>
            <a:off x="3028232" y="5824802"/>
            <a:ext cx="6768199" cy="196208"/>
          </a:xfrm>
          <a:prstGeom prst="rect">
            <a:avLst/>
          </a:prstGeom>
        </p:spPr>
        <p:txBody>
          <a:bodyPr wrap="none">
            <a:spAutoFit/>
          </a:bodyPr>
          <a:lstStyle/>
          <a:p>
            <a:r>
              <a:rPr lang="es-MX" sz="675" dirty="0"/>
              <a:t>Barajas Martínez, Juan Carlos. S/F. La Burocracia según Max Weber. Disponible en: </a:t>
            </a:r>
            <a:r>
              <a:rPr lang="es-MX" sz="675" dirty="0">
                <a:hlinkClick r:id="rId2"/>
              </a:rPr>
              <a:t>http://sociologiadivertida.blogspot.com/2016/03/i-la-burocracia-segun-max-weber.html</a:t>
            </a:r>
            <a:r>
              <a:rPr lang="es-MX" sz="675" dirty="0"/>
              <a:t> </a:t>
            </a:r>
          </a:p>
        </p:txBody>
      </p:sp>
    </p:spTree>
    <p:extLst>
      <p:ext uri="{BB962C8B-B14F-4D97-AF65-F5344CB8AC3E}">
        <p14:creationId xmlns:p14="http://schemas.microsoft.com/office/powerpoint/2010/main" val="3397299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916530-6D5B-44C8-BEDE-6011259981FB}"/>
              </a:ext>
            </a:extLst>
          </p:cNvPr>
          <p:cNvSpPr>
            <a:spLocks noGrp="1"/>
          </p:cNvSpPr>
          <p:nvPr>
            <p:ph type="title"/>
          </p:nvPr>
        </p:nvSpPr>
        <p:spPr>
          <a:xfrm>
            <a:off x="852777" y="1082993"/>
            <a:ext cx="7157554" cy="891540"/>
          </a:xfrm>
        </p:spPr>
        <p:txBody>
          <a:bodyPr>
            <a:normAutofit/>
          </a:bodyPr>
          <a:lstStyle/>
          <a:p>
            <a:r>
              <a:rPr lang="es-MX" sz="2775" dirty="0">
                <a:solidFill>
                  <a:schemeClr val="tx1">
                    <a:lumMod val="85000"/>
                    <a:lumOff val="15000"/>
                  </a:schemeClr>
                </a:solidFill>
              </a:rPr>
              <a:t>La importancia de los perfiles</a:t>
            </a:r>
          </a:p>
        </p:txBody>
      </p:sp>
      <p:sp>
        <p:nvSpPr>
          <p:cNvPr id="3" name="Marcador de contenido 2">
            <a:extLst>
              <a:ext uri="{FF2B5EF4-FFF2-40B4-BE49-F238E27FC236}">
                <a16:creationId xmlns:a16="http://schemas.microsoft.com/office/drawing/2014/main" id="{9BCFFF67-DBC9-4297-BBAC-009BD6790031}"/>
              </a:ext>
            </a:extLst>
          </p:cNvPr>
          <p:cNvSpPr>
            <a:spLocks noGrp="1"/>
          </p:cNvSpPr>
          <p:nvPr>
            <p:ph idx="1"/>
          </p:nvPr>
        </p:nvSpPr>
        <p:spPr>
          <a:xfrm>
            <a:off x="1468490" y="1974533"/>
            <a:ext cx="6207020" cy="2490023"/>
          </a:xfrm>
        </p:spPr>
        <p:txBody>
          <a:bodyPr anchor="ctr">
            <a:normAutofit lnSpcReduction="10000"/>
          </a:bodyPr>
          <a:lstStyle/>
          <a:p>
            <a:pPr marL="0" indent="0" algn="just">
              <a:buNone/>
            </a:pPr>
            <a:r>
              <a:rPr lang="es-MX" sz="1050" dirty="0">
                <a:solidFill>
                  <a:schemeClr val="tx1">
                    <a:lumMod val="85000"/>
                    <a:lumOff val="15000"/>
                  </a:schemeClr>
                </a:solidFill>
              </a:rPr>
              <a:t>Las instituciones que busquen la adecuada gestión del factor humano, deben contar con un sólido sistema de recursos humanos. Para ello, han de adoptar políticas y prácticas coherentes que comprendan, al menos, siete subsistemas vinculados con el manejo de personal:</a:t>
            </a:r>
          </a:p>
          <a:p>
            <a:pPr algn="just"/>
            <a:r>
              <a:rPr lang="es-MX" sz="1050" dirty="0">
                <a:solidFill>
                  <a:schemeClr val="tx1">
                    <a:lumMod val="85000"/>
                    <a:lumOff val="15000"/>
                  </a:schemeClr>
                </a:solidFill>
              </a:rPr>
              <a:t>La planificación;</a:t>
            </a:r>
          </a:p>
          <a:p>
            <a:pPr algn="just"/>
            <a:r>
              <a:rPr lang="es-MX" sz="1050" dirty="0">
                <a:solidFill>
                  <a:schemeClr val="tx1">
                    <a:lumMod val="85000"/>
                    <a:lumOff val="15000"/>
                  </a:schemeClr>
                </a:solidFill>
              </a:rPr>
              <a:t>La organización del trabajo (diseño de puestos y de perfiles);</a:t>
            </a:r>
          </a:p>
          <a:p>
            <a:pPr algn="just"/>
            <a:r>
              <a:rPr lang="es-MX" sz="1050" dirty="0">
                <a:solidFill>
                  <a:schemeClr val="tx1">
                    <a:lumMod val="85000"/>
                    <a:lumOff val="15000"/>
                  </a:schemeClr>
                </a:solidFill>
              </a:rPr>
              <a:t>La gestión del empleo (incorporación, movilidad, desvinculación);</a:t>
            </a:r>
          </a:p>
          <a:p>
            <a:pPr algn="just"/>
            <a:r>
              <a:rPr lang="es-MX" sz="1050" dirty="0">
                <a:solidFill>
                  <a:schemeClr val="tx1">
                    <a:lumMod val="85000"/>
                    <a:lumOff val="15000"/>
                  </a:schemeClr>
                </a:solidFill>
              </a:rPr>
              <a:t>La gestión del rendimiento (planificación, evaluación);</a:t>
            </a:r>
          </a:p>
          <a:p>
            <a:pPr algn="just"/>
            <a:r>
              <a:rPr lang="es-MX" sz="1050" dirty="0">
                <a:solidFill>
                  <a:schemeClr val="tx1">
                    <a:lumMod val="85000"/>
                    <a:lumOff val="15000"/>
                  </a:schemeClr>
                </a:solidFill>
              </a:rPr>
              <a:t>La gestión de la compensación (retribución monetaria y no monetaria);</a:t>
            </a:r>
          </a:p>
          <a:p>
            <a:pPr algn="just"/>
            <a:r>
              <a:rPr lang="es-MX" sz="1050" dirty="0">
                <a:solidFill>
                  <a:schemeClr val="tx1">
                    <a:lumMod val="85000"/>
                    <a:lumOff val="15000"/>
                  </a:schemeClr>
                </a:solidFill>
              </a:rPr>
              <a:t>La gestión del desarrollo (promoción y carrera, aprendizaje individual y colectivo); y</a:t>
            </a:r>
          </a:p>
          <a:p>
            <a:pPr algn="just"/>
            <a:r>
              <a:rPr lang="es-MX" sz="1050" dirty="0">
                <a:solidFill>
                  <a:schemeClr val="tx1">
                    <a:lumMod val="85000"/>
                    <a:lumOff val="15000"/>
                  </a:schemeClr>
                </a:solidFill>
              </a:rPr>
              <a:t>La gestión de las relaciones humanas y sociales (clima laboral, relaciones laborales, políticas sociales).</a:t>
            </a:r>
          </a:p>
          <a:p>
            <a:pPr algn="just"/>
            <a:endParaRPr lang="es-MX" sz="1050" dirty="0">
              <a:solidFill>
                <a:schemeClr val="tx1">
                  <a:lumMod val="85000"/>
                  <a:lumOff val="15000"/>
                </a:schemeClr>
              </a:solidFill>
            </a:endParaRPr>
          </a:p>
        </p:txBody>
      </p:sp>
      <p:sp>
        <p:nvSpPr>
          <p:cNvPr id="4" name="Rectángulo 3">
            <a:extLst>
              <a:ext uri="{FF2B5EF4-FFF2-40B4-BE49-F238E27FC236}">
                <a16:creationId xmlns:a16="http://schemas.microsoft.com/office/drawing/2014/main" id="{53A83470-13B0-4922-BF41-43C58273F229}"/>
              </a:ext>
            </a:extLst>
          </p:cNvPr>
          <p:cNvSpPr/>
          <p:nvPr/>
        </p:nvSpPr>
        <p:spPr>
          <a:xfrm>
            <a:off x="852777" y="4632652"/>
            <a:ext cx="3277252" cy="738664"/>
          </a:xfrm>
          <a:prstGeom prst="rect">
            <a:avLst/>
          </a:prstGeom>
          <a:solidFill>
            <a:schemeClr val="accent1">
              <a:lumMod val="20000"/>
              <a:lumOff val="80000"/>
            </a:schemeClr>
          </a:solidFill>
        </p:spPr>
        <p:txBody>
          <a:bodyPr wrap="square">
            <a:spAutoFit/>
          </a:bodyPr>
          <a:lstStyle/>
          <a:p>
            <a:pPr algn="just"/>
            <a:r>
              <a:rPr lang="es-MX" sz="1050" dirty="0"/>
              <a:t>Una estrategia adecuada de recursos humanos, debe partir de la planeación integral y del conocimiento de lo que la institución ha de pedirle a cada puesto.</a:t>
            </a:r>
          </a:p>
        </p:txBody>
      </p:sp>
      <p:sp>
        <p:nvSpPr>
          <p:cNvPr id="5" name="Rectángulo 4">
            <a:extLst>
              <a:ext uri="{FF2B5EF4-FFF2-40B4-BE49-F238E27FC236}">
                <a16:creationId xmlns:a16="http://schemas.microsoft.com/office/drawing/2014/main" id="{3559A135-2478-4D97-984A-6E8E2E1C3952}"/>
              </a:ext>
            </a:extLst>
          </p:cNvPr>
          <p:cNvSpPr/>
          <p:nvPr/>
        </p:nvSpPr>
        <p:spPr>
          <a:xfrm>
            <a:off x="4958802" y="4525677"/>
            <a:ext cx="3629858" cy="738664"/>
          </a:xfrm>
          <a:prstGeom prst="rect">
            <a:avLst/>
          </a:prstGeom>
          <a:solidFill>
            <a:schemeClr val="accent1">
              <a:lumMod val="20000"/>
              <a:lumOff val="80000"/>
            </a:schemeClr>
          </a:solidFill>
        </p:spPr>
        <p:txBody>
          <a:bodyPr wrap="square">
            <a:spAutoFit/>
          </a:bodyPr>
          <a:lstStyle/>
          <a:p>
            <a:pPr algn="just"/>
            <a:r>
              <a:rPr lang="es-MX" sz="1050"/>
              <a:t>Parte fundamental de esta estrategia, es el diseño de los perfiles idóneos para que las personas más aptas, capaces y competentes, desempeñen los cargos públicos con base en el mérito y la excelencia.</a:t>
            </a:r>
            <a:endParaRPr lang="es-MX" sz="1050" dirty="0"/>
          </a:p>
        </p:txBody>
      </p:sp>
      <p:sp>
        <p:nvSpPr>
          <p:cNvPr id="6" name="Rectángulo 5">
            <a:extLst>
              <a:ext uri="{FF2B5EF4-FFF2-40B4-BE49-F238E27FC236}">
                <a16:creationId xmlns:a16="http://schemas.microsoft.com/office/drawing/2014/main" id="{48BDD862-2F0B-4F47-BA45-1CD461F74B1E}"/>
              </a:ext>
            </a:extLst>
          </p:cNvPr>
          <p:cNvSpPr/>
          <p:nvPr/>
        </p:nvSpPr>
        <p:spPr>
          <a:xfrm>
            <a:off x="298563" y="5498008"/>
            <a:ext cx="8670103" cy="300082"/>
          </a:xfrm>
          <a:prstGeom prst="rect">
            <a:avLst/>
          </a:prstGeom>
        </p:spPr>
        <p:txBody>
          <a:bodyPr wrap="square">
            <a:spAutoFit/>
          </a:bodyPr>
          <a:lstStyle/>
          <a:p>
            <a:pPr algn="just"/>
            <a:r>
              <a:rPr lang="es-MX" sz="675" dirty="0">
                <a:solidFill>
                  <a:srgbClr val="333333"/>
                </a:solidFill>
              </a:rPr>
              <a:t>Francisco Longo. </a:t>
            </a:r>
            <a:r>
              <a:rPr lang="es-MX" sz="675" i="1" dirty="0"/>
              <a:t>Mérito y Flexibilidad</a:t>
            </a:r>
            <a:r>
              <a:rPr lang="es-MX" sz="675" dirty="0"/>
              <a:t>. Citado por Miguel Ángel Gutiérrez Salazar. 2017. “La importancia de contar con perfiles profesionales basados en el mérito”, en </a:t>
            </a:r>
            <a:r>
              <a:rPr lang="es-MX" sz="675" i="1" dirty="0"/>
              <a:t>Hechos y derechos </a:t>
            </a:r>
            <a:r>
              <a:rPr lang="es-MX" sz="675" dirty="0"/>
              <a:t>número 42, noviembre de 2017. Disponible en: </a:t>
            </a:r>
            <a:r>
              <a:rPr lang="es-MX" sz="675" dirty="0">
                <a:hlinkClick r:id="rId2"/>
              </a:rPr>
              <a:t>https://revistas.juridicas.unam.mx/index.php/hechos-y-derechos/article/view/11761/13583</a:t>
            </a:r>
            <a:r>
              <a:rPr lang="es-MX" sz="675" dirty="0"/>
              <a:t>  </a:t>
            </a:r>
          </a:p>
        </p:txBody>
      </p:sp>
    </p:spTree>
    <p:extLst>
      <p:ext uri="{BB962C8B-B14F-4D97-AF65-F5344CB8AC3E}">
        <p14:creationId xmlns:p14="http://schemas.microsoft.com/office/powerpoint/2010/main" val="1567677679"/>
      </p:ext>
    </p:extLst>
  </p:cSld>
  <p:clrMapOvr>
    <a:masterClrMapping/>
  </p:clrMapOvr>
</p:sld>
</file>

<file path=ppt/theme/theme1.xml><?xml version="1.0" encoding="utf-8"?>
<a:theme xmlns:a="http://schemas.openxmlformats.org/drawingml/2006/main" name="Tema de Office">
  <a:themeElements>
    <a:clrScheme name="EJE">
      <a:dk1>
        <a:srgbClr val="000000"/>
      </a:dk1>
      <a:lt1>
        <a:srgbClr val="2A2559"/>
      </a:lt1>
      <a:dk2>
        <a:srgbClr val="F0EFF8"/>
      </a:dk2>
      <a:lt2>
        <a:srgbClr val="FFFFFF"/>
      </a:lt2>
      <a:accent1>
        <a:srgbClr val="2A2559"/>
      </a:accent1>
      <a:accent2>
        <a:srgbClr val="B2ADDD"/>
      </a:accent2>
      <a:accent3>
        <a:srgbClr val="918BCF"/>
      </a:accent3>
      <a:accent4>
        <a:srgbClr val="000000"/>
      </a:accent4>
      <a:accent5>
        <a:srgbClr val="70AD47"/>
      </a:accent5>
      <a:accent6>
        <a:srgbClr val="FFC000"/>
      </a:accent6>
      <a:hlink>
        <a:srgbClr val="000000"/>
      </a:hlink>
      <a:folHlink>
        <a:srgbClr val="918BCF"/>
      </a:folHlink>
    </a:clrScheme>
    <a:fontScheme name="EJE">
      <a:majorFont>
        <a:latin typeface="Helvetica"/>
        <a:ea typeface=""/>
        <a:cs typeface=""/>
      </a:majorFont>
      <a:minorFont>
        <a:latin typeface="Helvetica"/>
        <a:ea typeface=""/>
        <a:cs typeface=""/>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7990</TotalTime>
  <Words>1685</Words>
  <Application>Microsoft Office PowerPoint</Application>
  <PresentationFormat>Presentación en pantalla (4:3)</PresentationFormat>
  <Paragraphs>216</Paragraphs>
  <Slides>29</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Calibri</vt:lpstr>
      <vt:lpstr>Helvetica</vt:lpstr>
      <vt:lpstr>Helvetica Neue</vt:lpstr>
      <vt:lpstr>Tahoma</vt:lpstr>
      <vt:lpstr>Tema de Office</vt:lpstr>
      <vt:lpstr>Curso: prevención de delitos y responsabilidades administrativas    Tribunal Electoral de Tabasco Villahermosa, Tabasco, 22 de febr. ero de 2024 </vt:lpstr>
      <vt:lpstr>Presentación de PowerPoint</vt:lpstr>
      <vt:lpstr>Presentación de PowerPoint</vt:lpstr>
      <vt:lpstr>Presentación de PowerPoint</vt:lpstr>
      <vt:lpstr>Presentación de PowerPoint</vt:lpstr>
      <vt:lpstr>Presentación de PowerPoint</vt:lpstr>
      <vt:lpstr>Bienes tutelados y límites</vt:lpstr>
      <vt:lpstr>El concepto de burocracia en Weber</vt:lpstr>
      <vt:lpstr>La importancia de los perfiles</vt:lpstr>
      <vt:lpstr>Actores politicos relevantes</vt:lpstr>
      <vt:lpstr>¿Qué es la acción política?</vt:lpstr>
      <vt:lpstr>“Endorsement”</vt:lpstr>
      <vt:lpstr>SUP-JE-34/2018</vt:lpstr>
      <vt:lpstr>SUP-REP-494/2021</vt:lpstr>
      <vt:lpstr>Ética de la responsabilidad</vt:lpstr>
      <vt:lpstr>Ética de la justificación de la relación medios-fines</vt:lpstr>
      <vt:lpstr>Ética individual y el problema de la democracia</vt:lpstr>
      <vt:lpstr>Delitos cometidos por funcionarios electorales</vt:lpstr>
      <vt:lpstr>Reglas generales</vt:lpstr>
      <vt:lpstr>Delitos cometidos por funcionarios partidistas o candidatos/as</vt:lpstr>
      <vt:lpstr>Delitos cometidos por Servidores/as públicas</vt:lpstr>
      <vt:lpstr>Coacción o amenaza</vt:lpstr>
      <vt:lpstr>Sujeto: funcionario competente Condicionar:    a:</vt:lpstr>
      <vt:lpstr>Destine, utilice o permita que se utilice de manera ilegal</vt:lpstr>
      <vt:lpstr>Proporcione apoyo o preste algún servicio</vt:lpstr>
      <vt:lpstr>Solicite aportaciones de dinero o en especie</vt:lpstr>
      <vt:lpstr>Se abstenga de entregar o niegue (sin causa justificada)</vt:lpstr>
      <vt:lpstr>Use o permita el uso de: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Alma Verónica Méndez Pacheco</dc:creator>
  <cp:lastModifiedBy>Alonso Vázquez Moyers</cp:lastModifiedBy>
  <cp:revision>620</cp:revision>
  <dcterms:created xsi:type="dcterms:W3CDTF">2020-05-22T15:15:04Z</dcterms:created>
  <dcterms:modified xsi:type="dcterms:W3CDTF">2024-02-22T03:06:22Z</dcterms:modified>
</cp:coreProperties>
</file>